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5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6F2B"/>
    <a:srgbClr val="006600"/>
    <a:srgbClr val="D96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C8177C-5348-4A54-A921-4EF89BD92C60}" v="68" dt="2020-10-20T22:44:05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8" y="2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dgarbach@gmail.com" userId="5b9f8eb910ca2c61" providerId="LiveId" clId="{3CC8177C-5348-4A54-A921-4EF89BD92C60}"/>
    <pc:docChg chg="undo custSel mod addSld delSld modSld sldOrd">
      <pc:chgData name="mdgarbach@gmail.com" userId="5b9f8eb910ca2c61" providerId="LiveId" clId="{3CC8177C-5348-4A54-A921-4EF89BD92C60}" dt="2020-10-20T22:44:05.716" v="4177"/>
      <pc:docMkLst>
        <pc:docMk/>
      </pc:docMkLst>
      <pc:sldChg chg="modSp">
        <pc:chgData name="mdgarbach@gmail.com" userId="5b9f8eb910ca2c61" providerId="LiveId" clId="{3CC8177C-5348-4A54-A921-4EF89BD92C60}" dt="2020-10-14T23:54:28.827" v="590" actId="1076"/>
        <pc:sldMkLst>
          <pc:docMk/>
          <pc:sldMk cId="299102105" sldId="259"/>
        </pc:sldMkLst>
        <pc:spChg chg="mod">
          <ac:chgData name="mdgarbach@gmail.com" userId="5b9f8eb910ca2c61" providerId="LiveId" clId="{3CC8177C-5348-4A54-A921-4EF89BD92C60}" dt="2020-10-14T23:52:56.859" v="478" actId="20577"/>
          <ac:spMkLst>
            <pc:docMk/>
            <pc:sldMk cId="299102105" sldId="259"/>
            <ac:spMk id="7" creationId="{352D15BB-F086-4BCF-9C80-3A570858D677}"/>
          </ac:spMkLst>
        </pc:spChg>
        <pc:spChg chg="mod">
          <ac:chgData name="mdgarbach@gmail.com" userId="5b9f8eb910ca2c61" providerId="LiveId" clId="{3CC8177C-5348-4A54-A921-4EF89BD92C60}" dt="2020-10-14T23:52:52.043" v="476" actId="1076"/>
          <ac:spMkLst>
            <pc:docMk/>
            <pc:sldMk cId="299102105" sldId="259"/>
            <ac:spMk id="9" creationId="{F5D7073A-771A-4959-8E69-7D8D43714061}"/>
          </ac:spMkLst>
        </pc:spChg>
        <pc:spChg chg="mod">
          <ac:chgData name="mdgarbach@gmail.com" userId="5b9f8eb910ca2c61" providerId="LiveId" clId="{3CC8177C-5348-4A54-A921-4EF89BD92C60}" dt="2020-10-14T23:52:55.608" v="477" actId="1076"/>
          <ac:spMkLst>
            <pc:docMk/>
            <pc:sldMk cId="299102105" sldId="259"/>
            <ac:spMk id="11" creationId="{9F98514B-D90E-461E-BAEF-547AA2AFE46C}"/>
          </ac:spMkLst>
        </pc:spChg>
        <pc:spChg chg="mod">
          <ac:chgData name="mdgarbach@gmail.com" userId="5b9f8eb910ca2c61" providerId="LiveId" clId="{3CC8177C-5348-4A54-A921-4EF89BD92C60}" dt="2020-10-14T23:54:28.827" v="590" actId="1076"/>
          <ac:spMkLst>
            <pc:docMk/>
            <pc:sldMk cId="299102105" sldId="259"/>
            <ac:spMk id="13" creationId="{EA1E2EA1-D863-44F0-92C4-AA2B17D73651}"/>
          </ac:spMkLst>
        </pc:spChg>
      </pc:sldChg>
      <pc:sldChg chg="delSp modSp add">
        <pc:chgData name="mdgarbach@gmail.com" userId="5b9f8eb910ca2c61" providerId="LiveId" clId="{3CC8177C-5348-4A54-A921-4EF89BD92C60}" dt="2020-10-15T00:02:26.682" v="1383" actId="20577"/>
        <pc:sldMkLst>
          <pc:docMk/>
          <pc:sldMk cId="1533882841" sldId="260"/>
        </pc:sldMkLst>
        <pc:spChg chg="mod">
          <ac:chgData name="mdgarbach@gmail.com" userId="5b9f8eb910ca2c61" providerId="LiveId" clId="{3CC8177C-5348-4A54-A921-4EF89BD92C60}" dt="2020-10-15T00:00:27.961" v="1103" actId="20577"/>
          <ac:spMkLst>
            <pc:docMk/>
            <pc:sldMk cId="1533882841" sldId="260"/>
            <ac:spMk id="7" creationId="{352D15BB-F086-4BCF-9C80-3A570858D677}"/>
          </ac:spMkLst>
        </pc:spChg>
        <pc:spChg chg="mod">
          <ac:chgData name="mdgarbach@gmail.com" userId="5b9f8eb910ca2c61" providerId="LiveId" clId="{3CC8177C-5348-4A54-A921-4EF89BD92C60}" dt="2020-10-15T00:00:25.325" v="1101" actId="1076"/>
          <ac:spMkLst>
            <pc:docMk/>
            <pc:sldMk cId="1533882841" sldId="260"/>
            <ac:spMk id="9" creationId="{F5D7073A-771A-4959-8E69-7D8D43714061}"/>
          </ac:spMkLst>
        </pc:spChg>
        <pc:spChg chg="mod">
          <ac:chgData name="mdgarbach@gmail.com" userId="5b9f8eb910ca2c61" providerId="LiveId" clId="{3CC8177C-5348-4A54-A921-4EF89BD92C60}" dt="2020-10-15T00:02:26.682" v="1383" actId="20577"/>
          <ac:spMkLst>
            <pc:docMk/>
            <pc:sldMk cId="1533882841" sldId="260"/>
            <ac:spMk id="11" creationId="{9F98514B-D90E-461E-BAEF-547AA2AFE46C}"/>
          </ac:spMkLst>
        </pc:spChg>
        <pc:spChg chg="del">
          <ac:chgData name="mdgarbach@gmail.com" userId="5b9f8eb910ca2c61" providerId="LiveId" clId="{3CC8177C-5348-4A54-A921-4EF89BD92C60}" dt="2020-10-14T23:55:09.455" v="644" actId="478"/>
          <ac:spMkLst>
            <pc:docMk/>
            <pc:sldMk cId="1533882841" sldId="260"/>
            <ac:spMk id="13" creationId="{EA1E2EA1-D863-44F0-92C4-AA2B17D73651}"/>
          </ac:spMkLst>
        </pc:spChg>
      </pc:sldChg>
      <pc:sldChg chg="addSp delSp modSp add">
        <pc:chgData name="mdgarbach@gmail.com" userId="5b9f8eb910ca2c61" providerId="LiveId" clId="{3CC8177C-5348-4A54-A921-4EF89BD92C60}" dt="2020-10-15T00:09:00.075" v="1412" actId="14100"/>
        <pc:sldMkLst>
          <pc:docMk/>
          <pc:sldMk cId="4014180018" sldId="261"/>
        </pc:sldMkLst>
        <pc:spChg chg="del">
          <ac:chgData name="mdgarbach@gmail.com" userId="5b9f8eb910ca2c61" providerId="LiveId" clId="{3CC8177C-5348-4A54-A921-4EF89BD92C60}" dt="2020-10-15T00:07:09.006" v="1390" actId="478"/>
          <ac:spMkLst>
            <pc:docMk/>
            <pc:sldMk cId="4014180018" sldId="261"/>
            <ac:spMk id="6" creationId="{0B1470DA-158B-4A40-AAB4-B7D8AB809373}"/>
          </ac:spMkLst>
        </pc:spChg>
        <pc:spChg chg="del">
          <ac:chgData name="mdgarbach@gmail.com" userId="5b9f8eb910ca2c61" providerId="LiveId" clId="{3CC8177C-5348-4A54-A921-4EF89BD92C60}" dt="2020-10-15T00:07:03.555" v="1388" actId="478"/>
          <ac:spMkLst>
            <pc:docMk/>
            <pc:sldMk cId="4014180018" sldId="261"/>
            <ac:spMk id="7" creationId="{352D15BB-F086-4BCF-9C80-3A570858D677}"/>
          </ac:spMkLst>
        </pc:spChg>
        <pc:spChg chg="del">
          <ac:chgData name="mdgarbach@gmail.com" userId="5b9f8eb910ca2c61" providerId="LiveId" clId="{3CC8177C-5348-4A54-A921-4EF89BD92C60}" dt="2020-10-15T00:06:55.255" v="1385" actId="478"/>
          <ac:spMkLst>
            <pc:docMk/>
            <pc:sldMk cId="4014180018" sldId="261"/>
            <ac:spMk id="9" creationId="{F5D7073A-771A-4959-8E69-7D8D43714061}"/>
          </ac:spMkLst>
        </pc:spChg>
        <pc:spChg chg="add del">
          <ac:chgData name="mdgarbach@gmail.com" userId="5b9f8eb910ca2c61" providerId="LiveId" clId="{3CC8177C-5348-4A54-A921-4EF89BD92C60}" dt="2020-10-15T00:08:29.040" v="1401" actId="26606"/>
          <ac:spMkLst>
            <pc:docMk/>
            <pc:sldMk cId="4014180018" sldId="261"/>
            <ac:spMk id="10" creationId="{32BC26D8-82FB-445E-AA49-62A77D7C1EE0}"/>
          </ac:spMkLst>
        </pc:spChg>
        <pc:spChg chg="del">
          <ac:chgData name="mdgarbach@gmail.com" userId="5b9f8eb910ca2c61" providerId="LiveId" clId="{3CC8177C-5348-4A54-A921-4EF89BD92C60}" dt="2020-10-15T00:07:06.364" v="1389" actId="478"/>
          <ac:spMkLst>
            <pc:docMk/>
            <pc:sldMk cId="4014180018" sldId="261"/>
            <ac:spMk id="11" creationId="{9F98514B-D90E-461E-BAEF-547AA2AFE46C}"/>
          </ac:spMkLst>
        </pc:spChg>
        <pc:spChg chg="add del">
          <ac:chgData name="mdgarbach@gmail.com" userId="5b9f8eb910ca2c61" providerId="LiveId" clId="{3CC8177C-5348-4A54-A921-4EF89BD92C60}" dt="2020-10-15T00:08:29.040" v="1401" actId="26606"/>
          <ac:spMkLst>
            <pc:docMk/>
            <pc:sldMk cId="4014180018" sldId="261"/>
            <ac:spMk id="12" creationId="{CB44330D-EA18-4254-AA95-EB49948539B8}"/>
          </ac:spMkLst>
        </pc:spChg>
        <pc:spChg chg="add">
          <ac:chgData name="mdgarbach@gmail.com" userId="5b9f8eb910ca2c61" providerId="LiveId" clId="{3CC8177C-5348-4A54-A921-4EF89BD92C60}" dt="2020-10-15T00:08:29.040" v="1401" actId="26606"/>
          <ac:spMkLst>
            <pc:docMk/>
            <pc:sldMk cId="4014180018" sldId="261"/>
            <ac:spMk id="14" creationId="{32BC26D8-82FB-445E-AA49-62A77D7C1EE0}"/>
          </ac:spMkLst>
        </pc:spChg>
        <pc:spChg chg="add">
          <ac:chgData name="mdgarbach@gmail.com" userId="5b9f8eb910ca2c61" providerId="LiveId" clId="{3CC8177C-5348-4A54-A921-4EF89BD92C60}" dt="2020-10-15T00:08:29.040" v="1401" actId="26606"/>
          <ac:spMkLst>
            <pc:docMk/>
            <pc:sldMk cId="4014180018" sldId="261"/>
            <ac:spMk id="15" creationId="{CB44330D-EA18-4254-AA95-EB49948539B8}"/>
          </ac:spMkLst>
        </pc:spChg>
        <pc:spChg chg="add del">
          <ac:chgData name="mdgarbach@gmail.com" userId="5b9f8eb910ca2c61" providerId="LiveId" clId="{3CC8177C-5348-4A54-A921-4EF89BD92C60}" dt="2020-10-15T00:08:22.493" v="1400" actId="26606"/>
          <ac:spMkLst>
            <pc:docMk/>
            <pc:sldMk cId="4014180018" sldId="261"/>
            <ac:spMk id="17" creationId="{D99D2C73-08B0-4F6B-A8E9-4651E6BDBE48}"/>
          </ac:spMkLst>
        </pc:spChg>
        <pc:spChg chg="add del">
          <ac:chgData name="mdgarbach@gmail.com" userId="5b9f8eb910ca2c61" providerId="LiveId" clId="{3CC8177C-5348-4A54-A921-4EF89BD92C60}" dt="2020-10-15T00:08:22.493" v="1400" actId="26606"/>
          <ac:spMkLst>
            <pc:docMk/>
            <pc:sldMk cId="4014180018" sldId="261"/>
            <ac:spMk id="19" creationId="{968DB88C-7EF2-487C-85D1-848F61F13E3F}"/>
          </ac:spMkLst>
        </pc:spChg>
        <pc:picChg chg="add mod">
          <ac:chgData name="mdgarbach@gmail.com" userId="5b9f8eb910ca2c61" providerId="LiveId" clId="{3CC8177C-5348-4A54-A921-4EF89BD92C60}" dt="2020-10-15T00:09:00.075" v="1412" actId="14100"/>
          <ac:picMkLst>
            <pc:docMk/>
            <pc:sldMk cId="4014180018" sldId="261"/>
            <ac:picMk id="2" creationId="{2E905227-FA5D-4116-BE83-B209EFFB0C62}"/>
          </ac:picMkLst>
        </pc:picChg>
        <pc:picChg chg="add del mod ord">
          <ac:chgData name="mdgarbach@gmail.com" userId="5b9f8eb910ca2c61" providerId="LiveId" clId="{3CC8177C-5348-4A54-A921-4EF89BD92C60}" dt="2020-10-15T00:08:54.906" v="1410" actId="1076"/>
          <ac:picMkLst>
            <pc:docMk/>
            <pc:sldMk cId="4014180018" sldId="261"/>
            <ac:picMk id="5" creationId="{FABD282C-7271-4D97-8F14-662714433E17}"/>
          </ac:picMkLst>
        </pc:picChg>
        <pc:picChg chg="add del mod">
          <ac:chgData name="mdgarbach@gmail.com" userId="5b9f8eb910ca2c61" providerId="LiveId" clId="{3CC8177C-5348-4A54-A921-4EF89BD92C60}" dt="2020-10-15T00:07:22.364" v="1393" actId="478"/>
          <ac:picMkLst>
            <pc:docMk/>
            <pc:sldMk cId="4014180018" sldId="261"/>
            <ac:picMk id="1026" creationId="{394B26AC-FA50-4BEB-8FC7-0BE31BB0A191}"/>
          </ac:picMkLst>
        </pc:picChg>
      </pc:sldChg>
      <pc:sldChg chg="addSp delSp modSp add ord">
        <pc:chgData name="mdgarbach@gmail.com" userId="5b9f8eb910ca2c61" providerId="LiveId" clId="{3CC8177C-5348-4A54-A921-4EF89BD92C60}" dt="2020-10-17T21:40:18.850" v="3713" actId="1076"/>
        <pc:sldMkLst>
          <pc:docMk/>
          <pc:sldMk cId="730605338" sldId="262"/>
        </pc:sldMkLst>
        <pc:spChg chg="mod">
          <ac:chgData name="mdgarbach@gmail.com" userId="5b9f8eb910ca2c61" providerId="LiveId" clId="{3CC8177C-5348-4A54-A921-4EF89BD92C60}" dt="2020-10-17T21:40:18.850" v="3713" actId="1076"/>
          <ac:spMkLst>
            <pc:docMk/>
            <pc:sldMk cId="730605338" sldId="262"/>
            <ac:spMk id="6" creationId="{0B1470DA-158B-4A40-AAB4-B7D8AB809373}"/>
          </ac:spMkLst>
        </pc:spChg>
        <pc:spChg chg="del">
          <ac:chgData name="mdgarbach@gmail.com" userId="5b9f8eb910ca2c61" providerId="LiveId" clId="{3CC8177C-5348-4A54-A921-4EF89BD92C60}" dt="2020-10-17T18:32:43.547" v="1472" actId="478"/>
          <ac:spMkLst>
            <pc:docMk/>
            <pc:sldMk cId="730605338" sldId="262"/>
            <ac:spMk id="7" creationId="{352D15BB-F086-4BCF-9C80-3A570858D677}"/>
          </ac:spMkLst>
        </pc:spChg>
        <pc:spChg chg="del">
          <ac:chgData name="mdgarbach@gmail.com" userId="5b9f8eb910ca2c61" providerId="LiveId" clId="{3CC8177C-5348-4A54-A921-4EF89BD92C60}" dt="2020-10-17T18:32:39.847" v="1471" actId="478"/>
          <ac:spMkLst>
            <pc:docMk/>
            <pc:sldMk cId="730605338" sldId="262"/>
            <ac:spMk id="9" creationId="{F5D7073A-771A-4959-8E69-7D8D43714061}"/>
          </ac:spMkLst>
        </pc:spChg>
        <pc:spChg chg="del">
          <ac:chgData name="mdgarbach@gmail.com" userId="5b9f8eb910ca2c61" providerId="LiveId" clId="{3CC8177C-5348-4A54-A921-4EF89BD92C60}" dt="2020-10-17T18:32:36.092" v="1470" actId="478"/>
          <ac:spMkLst>
            <pc:docMk/>
            <pc:sldMk cId="730605338" sldId="262"/>
            <ac:spMk id="11" creationId="{9F98514B-D90E-461E-BAEF-547AA2AFE46C}"/>
          </ac:spMkLst>
        </pc:spChg>
        <pc:picChg chg="add del mod">
          <ac:chgData name="mdgarbach@gmail.com" userId="5b9f8eb910ca2c61" providerId="LiveId" clId="{3CC8177C-5348-4A54-A921-4EF89BD92C60}" dt="2020-10-17T18:37:32.961" v="1481" actId="478"/>
          <ac:picMkLst>
            <pc:docMk/>
            <pc:sldMk cId="730605338" sldId="262"/>
            <ac:picMk id="2" creationId="{158F031E-17F2-48D5-92E4-CA8077FFA1CB}"/>
          </ac:picMkLst>
        </pc:picChg>
        <pc:picChg chg="mod">
          <ac:chgData name="mdgarbach@gmail.com" userId="5b9f8eb910ca2c61" providerId="LiveId" clId="{3CC8177C-5348-4A54-A921-4EF89BD92C60}" dt="2020-10-17T18:32:49.743" v="1473" actId="1076"/>
          <ac:picMkLst>
            <pc:docMk/>
            <pc:sldMk cId="730605338" sldId="262"/>
            <ac:picMk id="5" creationId="{FABD282C-7271-4D97-8F14-662714433E17}"/>
          </ac:picMkLst>
        </pc:picChg>
        <pc:picChg chg="add mod">
          <ac:chgData name="mdgarbach@gmail.com" userId="5b9f8eb910ca2c61" providerId="LiveId" clId="{3CC8177C-5348-4A54-A921-4EF89BD92C60}" dt="2020-10-17T21:38:37.154" v="3593" actId="1076"/>
          <ac:picMkLst>
            <pc:docMk/>
            <pc:sldMk cId="730605338" sldId="262"/>
            <ac:picMk id="1026" creationId="{77203ABC-EB90-47DA-8665-8C923FCAEDF7}"/>
          </ac:picMkLst>
        </pc:picChg>
      </pc:sldChg>
      <pc:sldChg chg="addSp delSp add del ord">
        <pc:chgData name="mdgarbach@gmail.com" userId="5b9f8eb910ca2c61" providerId="LiveId" clId="{3CC8177C-5348-4A54-A921-4EF89BD92C60}" dt="2020-10-17T18:50:58.584" v="1756"/>
        <pc:sldMkLst>
          <pc:docMk/>
          <pc:sldMk cId="571286702" sldId="263"/>
        </pc:sldMkLst>
        <pc:spChg chg="add del">
          <ac:chgData name="mdgarbach@gmail.com" userId="5b9f8eb910ca2c61" providerId="LiveId" clId="{3CC8177C-5348-4A54-A921-4EF89BD92C60}" dt="2020-10-17T18:50:56.493" v="1754" actId="478"/>
          <ac:spMkLst>
            <pc:docMk/>
            <pc:sldMk cId="571286702" sldId="263"/>
            <ac:spMk id="2" creationId="{EEE34587-A9B5-4051-8792-2FA44B377862}"/>
          </ac:spMkLst>
        </pc:spChg>
      </pc:sldChg>
      <pc:sldChg chg="addSp delSp modSp add del ord">
        <pc:chgData name="mdgarbach@gmail.com" userId="5b9f8eb910ca2c61" providerId="LiveId" clId="{3CC8177C-5348-4A54-A921-4EF89BD92C60}" dt="2020-10-17T21:45:20.436" v="3870" actId="20577"/>
        <pc:sldMkLst>
          <pc:docMk/>
          <pc:sldMk cId="2526202340" sldId="263"/>
        </pc:sldMkLst>
        <pc:spChg chg="add del mod">
          <ac:chgData name="mdgarbach@gmail.com" userId="5b9f8eb910ca2c61" providerId="LiveId" clId="{3CC8177C-5348-4A54-A921-4EF89BD92C60}" dt="2020-10-17T18:44:24.295" v="1556"/>
          <ac:spMkLst>
            <pc:docMk/>
            <pc:sldMk cId="2526202340" sldId="263"/>
            <ac:spMk id="2" creationId="{27BE9F9E-AF58-4A1F-B342-02C29C7E517E}"/>
          </ac:spMkLst>
        </pc:spChg>
        <pc:spChg chg="add del mod">
          <ac:chgData name="mdgarbach@gmail.com" userId="5b9f8eb910ca2c61" providerId="LiveId" clId="{3CC8177C-5348-4A54-A921-4EF89BD92C60}" dt="2020-10-17T18:44:51.723" v="1560" actId="767"/>
          <ac:spMkLst>
            <pc:docMk/>
            <pc:sldMk cId="2526202340" sldId="263"/>
            <ac:spMk id="3" creationId="{B2EDE4F1-E638-4C28-A56F-756A1E5B006E}"/>
          </ac:spMkLst>
        </pc:spChg>
        <pc:spChg chg="add del mod">
          <ac:chgData name="mdgarbach@gmail.com" userId="5b9f8eb910ca2c61" providerId="LiveId" clId="{3CC8177C-5348-4A54-A921-4EF89BD92C60}" dt="2020-10-17T18:47:28.135" v="1598" actId="767"/>
          <ac:spMkLst>
            <pc:docMk/>
            <pc:sldMk cId="2526202340" sldId="263"/>
            <ac:spMk id="4" creationId="{21A0D892-CECD-4D10-8254-2CE9001D299D}"/>
          </ac:spMkLst>
        </pc:spChg>
        <pc:spChg chg="mod">
          <ac:chgData name="mdgarbach@gmail.com" userId="5b9f8eb910ca2c61" providerId="LiveId" clId="{3CC8177C-5348-4A54-A921-4EF89BD92C60}" dt="2020-10-17T21:42:11.526" v="3763" actId="1076"/>
          <ac:spMkLst>
            <pc:docMk/>
            <pc:sldMk cId="2526202340" sldId="263"/>
            <ac:spMk id="6" creationId="{0B1470DA-158B-4A40-AAB4-B7D8AB809373}"/>
          </ac:spMkLst>
        </pc:spChg>
        <pc:spChg chg="del mod">
          <ac:chgData name="mdgarbach@gmail.com" userId="5b9f8eb910ca2c61" providerId="LiveId" clId="{3CC8177C-5348-4A54-A921-4EF89BD92C60}" dt="2020-10-17T18:41:57.698" v="1536" actId="478"/>
          <ac:spMkLst>
            <pc:docMk/>
            <pc:sldMk cId="2526202340" sldId="263"/>
            <ac:spMk id="7" creationId="{352D15BB-F086-4BCF-9C80-3A570858D677}"/>
          </ac:spMkLst>
        </pc:spChg>
        <pc:spChg chg="add del mod">
          <ac:chgData name="mdgarbach@gmail.com" userId="5b9f8eb910ca2c61" providerId="LiveId" clId="{3CC8177C-5348-4A54-A921-4EF89BD92C60}" dt="2020-10-17T18:48:43.926" v="1685"/>
          <ac:spMkLst>
            <pc:docMk/>
            <pc:sldMk cId="2526202340" sldId="263"/>
            <ac:spMk id="8" creationId="{E12C54AA-8096-4294-B3D5-B7A547E92CFD}"/>
          </ac:spMkLst>
        </pc:spChg>
        <pc:spChg chg="del mod">
          <ac:chgData name="mdgarbach@gmail.com" userId="5b9f8eb910ca2c61" providerId="LiveId" clId="{3CC8177C-5348-4A54-A921-4EF89BD92C60}" dt="2020-10-17T18:47:11.150" v="1594" actId="478"/>
          <ac:spMkLst>
            <pc:docMk/>
            <pc:sldMk cId="2526202340" sldId="263"/>
            <ac:spMk id="9" creationId="{F5D7073A-771A-4959-8E69-7D8D43714061}"/>
          </ac:spMkLst>
        </pc:spChg>
        <pc:spChg chg="del mod">
          <ac:chgData name="mdgarbach@gmail.com" userId="5b9f8eb910ca2c61" providerId="LiveId" clId="{3CC8177C-5348-4A54-A921-4EF89BD92C60}" dt="2020-10-17T18:47:17.211" v="1596" actId="478"/>
          <ac:spMkLst>
            <pc:docMk/>
            <pc:sldMk cId="2526202340" sldId="263"/>
            <ac:spMk id="11" creationId="{9F98514B-D90E-461E-BAEF-547AA2AFE46C}"/>
          </ac:spMkLst>
        </pc:spChg>
        <pc:spChg chg="add mod">
          <ac:chgData name="mdgarbach@gmail.com" userId="5b9f8eb910ca2c61" providerId="LiveId" clId="{3CC8177C-5348-4A54-A921-4EF89BD92C60}" dt="2020-10-17T21:45:20.436" v="3870" actId="20577"/>
          <ac:spMkLst>
            <pc:docMk/>
            <pc:sldMk cId="2526202340" sldId="263"/>
            <ac:spMk id="13" creationId="{7413B13F-9A62-4414-BB9B-24A19A494E64}"/>
          </ac:spMkLst>
        </pc:spChg>
        <pc:picChg chg="mod">
          <ac:chgData name="mdgarbach@gmail.com" userId="5b9f8eb910ca2c61" providerId="LiveId" clId="{3CC8177C-5348-4A54-A921-4EF89BD92C60}" dt="2020-10-17T21:36:54.799" v="3466" actId="14100"/>
          <ac:picMkLst>
            <pc:docMk/>
            <pc:sldMk cId="2526202340" sldId="263"/>
            <ac:picMk id="5" creationId="{FABD282C-7271-4D97-8F14-662714433E17}"/>
          </ac:picMkLst>
        </pc:picChg>
      </pc:sldChg>
      <pc:sldChg chg="delSp modSp add del ord">
        <pc:chgData name="mdgarbach@gmail.com" userId="5b9f8eb910ca2c61" providerId="LiveId" clId="{3CC8177C-5348-4A54-A921-4EF89BD92C60}" dt="2020-10-17T22:01:56.733" v="4176" actId="2696"/>
        <pc:sldMkLst>
          <pc:docMk/>
          <pc:sldMk cId="499977940" sldId="264"/>
        </pc:sldMkLst>
        <pc:spChg chg="mod">
          <ac:chgData name="mdgarbach@gmail.com" userId="5b9f8eb910ca2c61" providerId="LiveId" clId="{3CC8177C-5348-4A54-A921-4EF89BD92C60}" dt="2020-10-17T21:49:47.454" v="4000" actId="1076"/>
          <ac:spMkLst>
            <pc:docMk/>
            <pc:sldMk cId="499977940" sldId="264"/>
            <ac:spMk id="6" creationId="{0B1470DA-158B-4A40-AAB4-B7D8AB809373}"/>
          </ac:spMkLst>
        </pc:spChg>
        <pc:picChg chg="del">
          <ac:chgData name="mdgarbach@gmail.com" userId="5b9f8eb910ca2c61" providerId="LiveId" clId="{3CC8177C-5348-4A54-A921-4EF89BD92C60}" dt="2020-10-17T19:07:17.796" v="3268" actId="478"/>
          <ac:picMkLst>
            <pc:docMk/>
            <pc:sldMk cId="499977940" sldId="264"/>
            <ac:picMk id="1026" creationId="{77203ABC-EB90-47DA-8665-8C923FCAEDF7}"/>
          </ac:picMkLst>
        </pc:picChg>
      </pc:sldChg>
      <pc:sldChg chg="delSp modSp add ord">
        <pc:chgData name="mdgarbach@gmail.com" userId="5b9f8eb910ca2c61" providerId="LiveId" clId="{3CC8177C-5348-4A54-A921-4EF89BD92C60}" dt="2020-10-17T21:48:33.416" v="3906" actId="1076"/>
        <pc:sldMkLst>
          <pc:docMk/>
          <pc:sldMk cId="2591842642" sldId="265"/>
        </pc:sldMkLst>
        <pc:spChg chg="mod">
          <ac:chgData name="mdgarbach@gmail.com" userId="5b9f8eb910ca2c61" providerId="LiveId" clId="{3CC8177C-5348-4A54-A921-4EF89BD92C60}" dt="2020-10-17T21:48:33.416" v="3906" actId="1076"/>
          <ac:spMkLst>
            <pc:docMk/>
            <pc:sldMk cId="2591842642" sldId="265"/>
            <ac:spMk id="6" creationId="{0B1470DA-158B-4A40-AAB4-B7D8AB809373}"/>
          </ac:spMkLst>
        </pc:spChg>
        <pc:picChg chg="del">
          <ac:chgData name="mdgarbach@gmail.com" userId="5b9f8eb910ca2c61" providerId="LiveId" clId="{3CC8177C-5348-4A54-A921-4EF89BD92C60}" dt="2020-10-17T19:08:34.479" v="3327" actId="478"/>
          <ac:picMkLst>
            <pc:docMk/>
            <pc:sldMk cId="2591842642" sldId="265"/>
            <ac:picMk id="1026" creationId="{77203ABC-EB90-47DA-8665-8C923FCAEDF7}"/>
          </ac:picMkLst>
        </pc:picChg>
      </pc:sldChg>
      <pc:sldChg chg="delSp modSp add ord">
        <pc:chgData name="mdgarbach@gmail.com" userId="5b9f8eb910ca2c61" providerId="LiveId" clId="{3CC8177C-5348-4A54-A921-4EF89BD92C60}" dt="2020-10-17T21:49:32.831" v="3997" actId="1076"/>
        <pc:sldMkLst>
          <pc:docMk/>
          <pc:sldMk cId="2047597533" sldId="266"/>
        </pc:sldMkLst>
        <pc:spChg chg="mod">
          <ac:chgData name="mdgarbach@gmail.com" userId="5b9f8eb910ca2c61" providerId="LiveId" clId="{3CC8177C-5348-4A54-A921-4EF89BD92C60}" dt="2020-10-17T21:49:32.831" v="3997" actId="1076"/>
          <ac:spMkLst>
            <pc:docMk/>
            <pc:sldMk cId="2047597533" sldId="266"/>
            <ac:spMk id="6" creationId="{0B1470DA-158B-4A40-AAB4-B7D8AB809373}"/>
          </ac:spMkLst>
        </pc:spChg>
        <pc:picChg chg="del">
          <ac:chgData name="mdgarbach@gmail.com" userId="5b9f8eb910ca2c61" providerId="LiveId" clId="{3CC8177C-5348-4A54-A921-4EF89BD92C60}" dt="2020-10-17T21:49:27.486" v="3996" actId="478"/>
          <ac:picMkLst>
            <pc:docMk/>
            <pc:sldMk cId="2047597533" sldId="266"/>
            <ac:picMk id="1026" creationId="{77203ABC-EB90-47DA-8665-8C923FCAEDF7}"/>
          </ac:picMkLst>
        </pc:picChg>
      </pc:sldChg>
      <pc:sldChg chg="addSp delSp modSp add">
        <pc:chgData name="mdgarbach@gmail.com" userId="5b9f8eb910ca2c61" providerId="LiveId" clId="{3CC8177C-5348-4A54-A921-4EF89BD92C60}" dt="2020-10-17T22:00:42.698" v="4169" actId="1076"/>
        <pc:sldMkLst>
          <pc:docMk/>
          <pc:sldMk cId="4164224043" sldId="267"/>
        </pc:sldMkLst>
        <pc:spChg chg="add del mod">
          <ac:chgData name="mdgarbach@gmail.com" userId="5b9f8eb910ca2c61" providerId="LiveId" clId="{3CC8177C-5348-4A54-A921-4EF89BD92C60}" dt="2020-10-17T21:51:03.297" v="4044" actId="478"/>
          <ac:spMkLst>
            <pc:docMk/>
            <pc:sldMk cId="4164224043" sldId="267"/>
            <ac:spMk id="2" creationId="{B01D2455-38F0-4D6D-A49C-B3E39133B008}"/>
          </ac:spMkLst>
        </pc:spChg>
        <pc:spChg chg="add mod">
          <ac:chgData name="mdgarbach@gmail.com" userId="5b9f8eb910ca2c61" providerId="LiveId" clId="{3CC8177C-5348-4A54-A921-4EF89BD92C60}" dt="2020-10-17T21:59:41.893" v="4161" actId="1076"/>
          <ac:spMkLst>
            <pc:docMk/>
            <pc:sldMk cId="4164224043" sldId="267"/>
            <ac:spMk id="4" creationId="{3F3F5894-55C3-4C40-8BC4-8409F372EF8F}"/>
          </ac:spMkLst>
        </pc:spChg>
        <pc:spChg chg="mod">
          <ac:chgData name="mdgarbach@gmail.com" userId="5b9f8eb910ca2c61" providerId="LiveId" clId="{3CC8177C-5348-4A54-A921-4EF89BD92C60}" dt="2020-10-17T21:50:49.400" v="4042" actId="1076"/>
          <ac:spMkLst>
            <pc:docMk/>
            <pc:sldMk cId="4164224043" sldId="267"/>
            <ac:spMk id="6" creationId="{0B1470DA-158B-4A40-AAB4-B7D8AB809373}"/>
          </ac:spMkLst>
        </pc:spChg>
        <pc:picChg chg="add mod">
          <ac:chgData name="mdgarbach@gmail.com" userId="5b9f8eb910ca2c61" providerId="LiveId" clId="{3CC8177C-5348-4A54-A921-4EF89BD92C60}" dt="2020-10-17T21:55:00.357" v="4083" actId="1076"/>
          <ac:picMkLst>
            <pc:docMk/>
            <pc:sldMk cId="4164224043" sldId="267"/>
            <ac:picMk id="3" creationId="{94A006D0-3D48-4825-BDF2-EF6D4F791264}"/>
          </ac:picMkLst>
        </pc:picChg>
        <pc:picChg chg="mod">
          <ac:chgData name="mdgarbach@gmail.com" userId="5b9f8eb910ca2c61" providerId="LiveId" clId="{3CC8177C-5348-4A54-A921-4EF89BD92C60}" dt="2020-10-17T21:50:43.932" v="4041" actId="14100"/>
          <ac:picMkLst>
            <pc:docMk/>
            <pc:sldMk cId="4164224043" sldId="267"/>
            <ac:picMk id="5" creationId="{FABD282C-7271-4D97-8F14-662714433E17}"/>
          </ac:picMkLst>
        </pc:picChg>
        <pc:picChg chg="add mod">
          <ac:chgData name="mdgarbach@gmail.com" userId="5b9f8eb910ca2c61" providerId="LiveId" clId="{3CC8177C-5348-4A54-A921-4EF89BD92C60}" dt="2020-10-17T21:56:16.769" v="4134" actId="1076"/>
          <ac:picMkLst>
            <pc:docMk/>
            <pc:sldMk cId="4164224043" sldId="267"/>
            <ac:picMk id="7" creationId="{8483729B-A957-4055-A961-9383D81C7048}"/>
          </ac:picMkLst>
        </pc:picChg>
        <pc:picChg chg="add mod">
          <ac:chgData name="mdgarbach@gmail.com" userId="5b9f8eb910ca2c61" providerId="LiveId" clId="{3CC8177C-5348-4A54-A921-4EF89BD92C60}" dt="2020-10-17T22:00:04.836" v="4163" actId="1076"/>
          <ac:picMkLst>
            <pc:docMk/>
            <pc:sldMk cId="4164224043" sldId="267"/>
            <ac:picMk id="8" creationId="{AD5B63F3-F3C4-4A1D-9DDC-5F3C54D72B96}"/>
          </ac:picMkLst>
        </pc:picChg>
        <pc:picChg chg="add mod">
          <ac:chgData name="mdgarbach@gmail.com" userId="5b9f8eb910ca2c61" providerId="LiveId" clId="{3CC8177C-5348-4A54-A921-4EF89BD92C60}" dt="2020-10-17T21:57:28.634" v="4140" actId="1076"/>
          <ac:picMkLst>
            <pc:docMk/>
            <pc:sldMk cId="4164224043" sldId="267"/>
            <ac:picMk id="9" creationId="{E76D0963-1AA8-476D-86AB-FCC74EA310C0}"/>
          </ac:picMkLst>
        </pc:picChg>
        <pc:picChg chg="add mod">
          <ac:chgData name="mdgarbach@gmail.com" userId="5b9f8eb910ca2c61" providerId="LiveId" clId="{3CC8177C-5348-4A54-A921-4EF89BD92C60}" dt="2020-10-17T22:00:03.038" v="4162" actId="1076"/>
          <ac:picMkLst>
            <pc:docMk/>
            <pc:sldMk cId="4164224043" sldId="267"/>
            <ac:picMk id="11" creationId="{F683AA5D-5E31-4CD7-BE28-D3CA3CC23917}"/>
          </ac:picMkLst>
        </pc:picChg>
        <pc:picChg chg="add mod">
          <ac:chgData name="mdgarbach@gmail.com" userId="5b9f8eb910ca2c61" providerId="LiveId" clId="{3CC8177C-5348-4A54-A921-4EF89BD92C60}" dt="2020-10-17T21:58:56.249" v="4149" actId="1076"/>
          <ac:picMkLst>
            <pc:docMk/>
            <pc:sldMk cId="4164224043" sldId="267"/>
            <ac:picMk id="13" creationId="{BF9ABEF3-5ED7-4880-932A-93B1AF3B19D6}"/>
          </ac:picMkLst>
        </pc:picChg>
        <pc:picChg chg="add mod">
          <ac:chgData name="mdgarbach@gmail.com" userId="5b9f8eb910ca2c61" providerId="LiveId" clId="{3CC8177C-5348-4A54-A921-4EF89BD92C60}" dt="2020-10-17T22:00:11.663" v="4166" actId="1076"/>
          <ac:picMkLst>
            <pc:docMk/>
            <pc:sldMk cId="4164224043" sldId="267"/>
            <ac:picMk id="14" creationId="{E0E7F9BB-A884-4DCA-83F5-49005E646DF5}"/>
          </ac:picMkLst>
        </pc:picChg>
        <pc:picChg chg="add mod">
          <ac:chgData name="mdgarbach@gmail.com" userId="5b9f8eb910ca2c61" providerId="LiveId" clId="{3CC8177C-5348-4A54-A921-4EF89BD92C60}" dt="2020-10-17T22:00:42.698" v="4169" actId="1076"/>
          <ac:picMkLst>
            <pc:docMk/>
            <pc:sldMk cId="4164224043" sldId="267"/>
            <ac:picMk id="15" creationId="{CC6943CA-C4F3-47AC-88E2-2ED3FDA33299}"/>
          </ac:picMkLst>
        </pc:picChg>
      </pc:sldChg>
      <pc:sldChg chg="addSp delSp modSp add mod ord setClrOvrMap">
        <pc:chgData name="mdgarbach@gmail.com" userId="5b9f8eb910ca2c61" providerId="LiveId" clId="{3CC8177C-5348-4A54-A921-4EF89BD92C60}" dt="2020-10-17T21:53:07.074" v="4081" actId="1076"/>
        <pc:sldMkLst>
          <pc:docMk/>
          <pc:sldMk cId="2942543613" sldId="268"/>
        </pc:sldMkLst>
        <pc:spChg chg="mod">
          <ac:chgData name="mdgarbach@gmail.com" userId="5b9f8eb910ca2c61" providerId="LiveId" clId="{3CC8177C-5348-4A54-A921-4EF89BD92C60}" dt="2020-10-17T21:53:02.375" v="4080" actId="20577"/>
          <ac:spMkLst>
            <pc:docMk/>
            <pc:sldMk cId="2942543613" sldId="268"/>
            <ac:spMk id="6" creationId="{0B1470DA-158B-4A40-AAB4-B7D8AB809373}"/>
          </ac:spMkLst>
        </pc:spChg>
        <pc:spChg chg="add del">
          <ac:chgData name="mdgarbach@gmail.com" userId="5b9f8eb910ca2c61" providerId="LiveId" clId="{3CC8177C-5348-4A54-A921-4EF89BD92C60}" dt="2020-10-17T21:52:58.895" v="4079" actId="26606"/>
          <ac:spMkLst>
            <pc:docMk/>
            <pc:sldMk cId="2942543613" sldId="268"/>
            <ac:spMk id="10" creationId="{32BC26D8-82FB-445E-AA49-62A77D7C1EE0}"/>
          </ac:spMkLst>
        </pc:spChg>
        <pc:spChg chg="add del">
          <ac:chgData name="mdgarbach@gmail.com" userId="5b9f8eb910ca2c61" providerId="LiveId" clId="{3CC8177C-5348-4A54-A921-4EF89BD92C60}" dt="2020-10-17T21:52:58.895" v="4079" actId="26606"/>
          <ac:spMkLst>
            <pc:docMk/>
            <pc:sldMk cId="2942543613" sldId="268"/>
            <ac:spMk id="12" creationId="{CB44330D-EA18-4254-AA95-EB49948539B8}"/>
          </ac:spMkLst>
        </pc:spChg>
        <pc:spChg chg="add del">
          <ac:chgData name="mdgarbach@gmail.com" userId="5b9f8eb910ca2c61" providerId="LiveId" clId="{3CC8177C-5348-4A54-A921-4EF89BD92C60}" dt="2020-10-17T21:52:58.895" v="4079" actId="26606"/>
          <ac:spMkLst>
            <pc:docMk/>
            <pc:sldMk cId="2942543613" sldId="268"/>
            <ac:spMk id="17" creationId="{0DE6A193-4755-479A-BC6F-A7EBCA73BE1A}"/>
          </ac:spMkLst>
        </pc:spChg>
        <pc:spChg chg="add del">
          <ac:chgData name="mdgarbach@gmail.com" userId="5b9f8eb910ca2c61" providerId="LiveId" clId="{3CC8177C-5348-4A54-A921-4EF89BD92C60}" dt="2020-10-17T21:52:58.895" v="4079" actId="26606"/>
          <ac:spMkLst>
            <pc:docMk/>
            <pc:sldMk cId="2942543613" sldId="268"/>
            <ac:spMk id="19" creationId="{5A55B759-31A7-423C-9BC2-A8BC09FE98B9}"/>
          </ac:spMkLst>
        </pc:spChg>
        <pc:spChg chg="add del">
          <ac:chgData name="mdgarbach@gmail.com" userId="5b9f8eb910ca2c61" providerId="LiveId" clId="{3CC8177C-5348-4A54-A921-4EF89BD92C60}" dt="2020-10-17T21:52:58.895" v="4079" actId="26606"/>
          <ac:spMkLst>
            <pc:docMk/>
            <pc:sldMk cId="2942543613" sldId="268"/>
            <ac:spMk id="21" creationId="{F78796AF-79A0-47AC-BEFD-BFFC00F968C4}"/>
          </ac:spMkLst>
        </pc:spChg>
        <pc:picChg chg="add mod">
          <ac:chgData name="mdgarbach@gmail.com" userId="5b9f8eb910ca2c61" providerId="LiveId" clId="{3CC8177C-5348-4A54-A921-4EF89BD92C60}" dt="2020-10-17T21:53:07.074" v="4081" actId="1076"/>
          <ac:picMkLst>
            <pc:docMk/>
            <pc:sldMk cId="2942543613" sldId="268"/>
            <ac:picMk id="2" creationId="{0622AD9C-BDC7-4204-920E-915FC7BA96D1}"/>
          </ac:picMkLst>
        </pc:picChg>
        <pc:picChg chg="mod ord">
          <ac:chgData name="mdgarbach@gmail.com" userId="5b9f8eb910ca2c61" providerId="LiveId" clId="{3CC8177C-5348-4A54-A921-4EF89BD92C60}" dt="2020-10-17T21:52:58.895" v="4079" actId="26606"/>
          <ac:picMkLst>
            <pc:docMk/>
            <pc:sldMk cId="2942543613" sldId="268"/>
            <ac:picMk id="5" creationId="{FABD282C-7271-4D97-8F14-662714433E17}"/>
          </ac:picMkLst>
        </pc:picChg>
      </pc:sldChg>
      <pc:sldChg chg="modSp add ord">
        <pc:chgData name="mdgarbach@gmail.com" userId="5b9f8eb910ca2c61" providerId="LiveId" clId="{3CC8177C-5348-4A54-A921-4EF89BD92C60}" dt="2020-10-20T22:44:05.716" v="4177"/>
        <pc:sldMkLst>
          <pc:docMk/>
          <pc:sldMk cId="3765814048" sldId="269"/>
        </pc:sldMkLst>
        <pc:spChg chg="mod">
          <ac:chgData name="mdgarbach@gmail.com" userId="5b9f8eb910ca2c61" providerId="LiveId" clId="{3CC8177C-5348-4A54-A921-4EF89BD92C60}" dt="2020-10-17T22:01:50.673" v="4175" actId="1076"/>
          <ac:spMkLst>
            <pc:docMk/>
            <pc:sldMk cId="3765814048" sldId="269"/>
            <ac:spMk id="6" creationId="{C8A08993-AAC0-497F-821E-5BE3BA87B61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27530-CA88-42EA-9293-4CB23D533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7C292E-3006-45BD-BADA-D847E8992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2CEF7-C94F-433D-BF87-2098B81F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DB59-343B-4DAF-AF90-F015345E795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7E53B-922D-46D3-84A1-FB3FFF85E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54A23-805D-406D-8796-9BA41F2C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B10-42AD-4393-AEF0-43DC8783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7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83977-7D47-4958-801C-76A78C44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E9B07-674F-4052-9927-AB5093C9B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A5643-0EE5-4773-AA60-19833CF5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DB59-343B-4DAF-AF90-F015345E795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B2B54-A36C-49A1-9B0E-2E8A0FA6B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A06F6-1F97-4136-9BDA-70591F41A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B10-42AD-4393-AEF0-43DC8783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6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FBFF7A-C2DC-4A1B-AF26-ADCBFF408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8DDEF-FA3F-486E-BB45-F962D4D9B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F4590-078F-42FF-B791-4393DF5E8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DB59-343B-4DAF-AF90-F015345E795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6F8E-4A36-4B1B-8BF2-57E6E56F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778BF-F011-47C3-9871-99EC3BB72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B10-42AD-4393-AEF0-43DC8783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9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47FAE-E3D0-46C3-BDBB-520E2834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71424-31FB-43CF-A009-E72065D55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9A88D-6F7F-4265-AE2A-D3BAEB87B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DB59-343B-4DAF-AF90-F015345E795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CB294-B56D-4C1B-9815-C68EE6FEC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35D0C-1CAB-4572-B120-3FCDE75C9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B10-42AD-4393-AEF0-43DC8783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5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6ECC-AF6D-4197-A7B1-834F984A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EC345-C406-401A-B79B-882BE4F15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880DB-B192-44CA-A9B5-E00E4A4AA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DB59-343B-4DAF-AF90-F015345E795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F85EB-FAA8-4FC0-814D-18D47997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4788A-C9CD-48BE-829E-9881B7DE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B10-42AD-4393-AEF0-43DC8783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1BBF-09AF-42A6-8FEF-857213B7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E1767-0B7D-49A5-957B-B706F516D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42A07-E6DD-448B-BF30-D34EA8D7A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0EE99-C554-4189-B6D5-7E4E22FCC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DB59-343B-4DAF-AF90-F015345E795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F2CE9-43B3-4036-BEE4-D1005D994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5865F-45C3-4204-87F4-40DE78EF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B10-42AD-4393-AEF0-43DC8783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5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4DE87-E4AC-47E9-AD29-A3CBC3A9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2DB4B-5C8F-4294-A50C-D3EC218FC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D95E1-AA45-430D-8C57-619DAC00B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C37605-D1A3-422D-95BE-8E9452357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3C2C7D-5515-4FC9-9A20-53B575F20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0247CB-D6CE-40E5-9062-B116BDB36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DB59-343B-4DAF-AF90-F015345E795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9608FA-8FAE-4C1F-A137-BE47A4181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0EDF16-AA7F-4DBC-A099-BA2BDE3C4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B10-42AD-4393-AEF0-43DC8783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0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72D-6117-4859-B0F7-149BD109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1AF55-EE54-41FB-BE49-42A21CB7E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DB59-343B-4DAF-AF90-F015345E795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1C0DD-B836-471B-A1F1-E776F8D2F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C7322-01B5-4C57-AA8F-8DC85E71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B10-42AD-4393-AEF0-43DC8783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3B3FC-71B4-40B9-B1B0-060D0424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DB59-343B-4DAF-AF90-F015345E795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2F9A9-8601-471A-85F6-14083313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E0C76-5ADB-4DF0-B378-BCE9B3F4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B10-42AD-4393-AEF0-43DC8783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8980A-AC64-4256-99C8-159B31EC2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EB459-A33C-4351-8C55-6BB4CDFDF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C1794-A4BD-49BA-B762-DE1C7754C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E91E2-3083-458F-94FA-C5D00CD4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DB59-343B-4DAF-AF90-F015345E795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FC900-5DCA-43F9-B221-4D08D1F47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D06DF-8D0F-43D2-95A4-4384B11C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B10-42AD-4393-AEF0-43DC8783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3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7F7B6-F840-437A-A88A-9801AC1D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5FCAEF-079E-4B8E-BC8F-29BEAF147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BD393-3C74-4F18-8D3D-2D4DF8635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39885-C8D0-41A7-8E88-6D30EC7B4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DB59-343B-4DAF-AF90-F015345E795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0295D-9178-4034-B201-40826749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B509F-316F-48DB-B8B2-64896102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4B10-42AD-4393-AEF0-43DC8783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1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4C5BFD-79F6-4192-BF80-D5A1F323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96282-8F9E-4FA8-80B6-2B6A32F50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51E0A-EA99-4E91-8FBB-B640AFE3A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FDB59-343B-4DAF-AF90-F015345E795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50029-206E-4824-A57B-5A8BF8402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54999-7032-4CEC-96F3-5F96BEF8E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84B10-42AD-4393-AEF0-43DC8783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2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5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3110125-D301-4DA5-8C63-D84C6C652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25304"/>
            <a:ext cx="10905066" cy="46073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A08993-AAC0-497F-821E-5BE3BA87B61B}"/>
              </a:ext>
            </a:extLst>
          </p:cNvPr>
          <p:cNvSpPr txBox="1"/>
          <p:nvPr/>
        </p:nvSpPr>
        <p:spPr>
          <a:xfrm>
            <a:off x="1786964" y="1922549"/>
            <a:ext cx="838498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Welcome to 1</a:t>
            </a:r>
            <a:r>
              <a:rPr lang="en-US" sz="4400" b="1" baseline="300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sz="44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Grade!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SKS Curriculum Night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Miss Maria </a:t>
            </a:r>
            <a:r>
              <a:rPr lang="en-US" sz="4400" b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Garbach</a:t>
            </a:r>
            <a:endParaRPr lang="en-US" sz="44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October 2020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96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7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D282C-7271-4D97-8F14-662714433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11" y="480060"/>
            <a:ext cx="4482064" cy="25296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1470DA-158B-4A40-AAB4-B7D8AB809373}"/>
              </a:ext>
            </a:extLst>
          </p:cNvPr>
          <p:cNvSpPr txBox="1"/>
          <p:nvPr/>
        </p:nvSpPr>
        <p:spPr>
          <a:xfrm>
            <a:off x="3931794" y="1421332"/>
            <a:ext cx="7634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We Will Be Utilizing…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006D0-3D48-4825-BDF2-EF6D4F791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92" y="3141257"/>
            <a:ext cx="2952750" cy="15525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3F5894-55C3-4C40-8BC4-8409F372EF8F}"/>
              </a:ext>
            </a:extLst>
          </p:cNvPr>
          <p:cNvSpPr/>
          <p:nvPr/>
        </p:nvSpPr>
        <p:spPr>
          <a:xfrm rot="21062311">
            <a:off x="6089828" y="5007100"/>
            <a:ext cx="6569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Test out some of these platforms now! 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83729B-A957-4055-A961-9383D81C7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488" y="2479562"/>
            <a:ext cx="1636200" cy="163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5B63F3-F3C4-4A1D-9DDC-5F3C54D72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7238" y="4162009"/>
            <a:ext cx="1758325" cy="1758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6D0963-1AA8-476D-86AB-FCC74EA310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008" y="2593803"/>
            <a:ext cx="2639156" cy="132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83AA5D-5E31-4CD7-BE28-D3CA3CC239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2663" y="4155643"/>
            <a:ext cx="1852018" cy="10371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9ABEF3-5ED7-4880-932A-93B1AF3B19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6495" y="2787879"/>
            <a:ext cx="2226092" cy="14759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E7F9BB-A884-4DCA-83F5-49005E646D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9372" y="4933897"/>
            <a:ext cx="2032148" cy="12039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6943CA-C4F3-47AC-88E2-2ED3FDA332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4749" y="5722253"/>
            <a:ext cx="2000149" cy="105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2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7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D282C-7271-4D97-8F14-662714433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11" y="480060"/>
            <a:ext cx="4931694" cy="2783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1470DA-158B-4A40-AAB4-B7D8AB809373}"/>
              </a:ext>
            </a:extLst>
          </p:cNvPr>
          <p:cNvSpPr txBox="1"/>
          <p:nvPr/>
        </p:nvSpPr>
        <p:spPr>
          <a:xfrm>
            <a:off x="2595375" y="2278966"/>
            <a:ext cx="78557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96F2B"/>
                </a:solidFill>
                <a:latin typeface="Comic Sans MS" panose="030F0702030302020204" pitchFamily="66" charset="0"/>
              </a:rPr>
              <a:t>Keep In Touch! </a:t>
            </a:r>
          </a:p>
          <a:p>
            <a:pPr algn="ctr"/>
            <a:r>
              <a:rPr lang="en-US" sz="5400" dirty="0">
                <a:solidFill>
                  <a:srgbClr val="00B050"/>
                </a:solidFill>
                <a:latin typeface="Comic Sans MS" panose="030F0702030302020204" pitchFamily="66" charset="0"/>
              </a:rPr>
              <a:t>Please reach out to me with any questions, comments or concerns!  </a:t>
            </a:r>
            <a:endParaRPr lang="en-US" sz="4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4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5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3110125-D301-4DA5-8C63-D84C6C652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25304"/>
            <a:ext cx="10905066" cy="46073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A08993-AAC0-497F-821E-5BE3BA87B61B}"/>
              </a:ext>
            </a:extLst>
          </p:cNvPr>
          <p:cNvSpPr txBox="1"/>
          <p:nvPr/>
        </p:nvSpPr>
        <p:spPr>
          <a:xfrm>
            <a:off x="1730866" y="2470263"/>
            <a:ext cx="838498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Thank You For Your Participation In Your Kiddos Education!!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814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7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D282C-7271-4D97-8F14-662714433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11" y="480060"/>
            <a:ext cx="4482064" cy="25296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1470DA-158B-4A40-AAB4-B7D8AB809373}"/>
              </a:ext>
            </a:extLst>
          </p:cNvPr>
          <p:cNvSpPr txBox="1"/>
          <p:nvPr/>
        </p:nvSpPr>
        <p:spPr>
          <a:xfrm>
            <a:off x="1844942" y="2917251"/>
            <a:ext cx="86622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B050"/>
                </a:solidFill>
                <a:latin typeface="Comic Sans MS" panose="030F0702030302020204" pitchFamily="66" charset="0"/>
              </a:rPr>
              <a:t>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22AD9C-BDC7-4204-920E-915FC7BA9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360" y="2138362"/>
            <a:ext cx="1771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4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7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D282C-7271-4D97-8F14-662714433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70492"/>
            <a:ext cx="4931694" cy="2783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1470DA-158B-4A40-AAB4-B7D8AB809373}"/>
              </a:ext>
            </a:extLst>
          </p:cNvPr>
          <p:cNvSpPr txBox="1"/>
          <p:nvPr/>
        </p:nvSpPr>
        <p:spPr>
          <a:xfrm>
            <a:off x="3091721" y="1276790"/>
            <a:ext cx="9180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 1</a:t>
            </a:r>
            <a:r>
              <a:rPr lang="en-US" sz="6000" b="1" baseline="30000" dirty="0">
                <a:solidFill>
                  <a:srgbClr val="00B050"/>
                </a:solidFill>
                <a:latin typeface="Comic Sans MS" panose="030F0702030302020204" pitchFamily="66" charset="0"/>
              </a:rPr>
              <a:t>st</a:t>
            </a:r>
            <a:r>
              <a:rPr lang="en-US" sz="6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Grader is…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D15BB-F086-4BCF-9C80-3A570858D677}"/>
              </a:ext>
            </a:extLst>
          </p:cNvPr>
          <p:cNvSpPr txBox="1"/>
          <p:nvPr/>
        </p:nvSpPr>
        <p:spPr>
          <a:xfrm>
            <a:off x="573741" y="3010647"/>
            <a:ext cx="10760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Independent     Confident   Continuously</a:t>
            </a:r>
          </a:p>
          <a:p>
            <a:endParaRPr lang="en-US" sz="4000" b="1" dirty="0">
              <a:solidFill>
                <a:srgbClr val="00B050"/>
              </a:solidFill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E8AABD-AA1C-4C44-B3B1-78FB4F49E85A}"/>
              </a:ext>
            </a:extLst>
          </p:cNvPr>
          <p:cNvSpPr/>
          <p:nvPr/>
        </p:nvSpPr>
        <p:spPr>
          <a:xfrm>
            <a:off x="8162427" y="3519554"/>
            <a:ext cx="2241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7073A-771A-4959-8E69-7D8D43714061}"/>
              </a:ext>
            </a:extLst>
          </p:cNvPr>
          <p:cNvSpPr txBox="1"/>
          <p:nvPr/>
        </p:nvSpPr>
        <p:spPr>
          <a:xfrm>
            <a:off x="776941" y="4029960"/>
            <a:ext cx="3030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Wants to be in charge of his/her own learning!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8514B-D90E-461E-BAEF-547AA2AFE46C}"/>
              </a:ext>
            </a:extLst>
          </p:cNvPr>
          <p:cNvSpPr txBox="1"/>
          <p:nvPr/>
        </p:nvSpPr>
        <p:spPr>
          <a:xfrm>
            <a:off x="4687825" y="4028135"/>
            <a:ext cx="2593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Not afraid to take risks, make mistakes and try new things!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E2EA1-D863-44F0-92C4-AA2B17D73651}"/>
              </a:ext>
            </a:extLst>
          </p:cNvPr>
          <p:cNvSpPr txBox="1"/>
          <p:nvPr/>
        </p:nvSpPr>
        <p:spPr>
          <a:xfrm>
            <a:off x="8162426" y="4383903"/>
            <a:ext cx="2858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Wants to read, write, discover, explore, wonder and question! </a:t>
            </a:r>
          </a:p>
        </p:txBody>
      </p:sp>
    </p:spTree>
    <p:extLst>
      <p:ext uri="{BB962C8B-B14F-4D97-AF65-F5344CB8AC3E}">
        <p14:creationId xmlns:p14="http://schemas.microsoft.com/office/powerpoint/2010/main" val="146738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7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D282C-7271-4D97-8F14-662714433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3126800" cy="21391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E34587-A9B5-4051-8792-2FA44B377862}"/>
              </a:ext>
            </a:extLst>
          </p:cNvPr>
          <p:cNvSpPr txBox="1"/>
          <p:nvPr/>
        </p:nvSpPr>
        <p:spPr>
          <a:xfrm>
            <a:off x="2820895" y="1715247"/>
            <a:ext cx="71359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B050"/>
                </a:solidFill>
                <a:latin typeface="Comic Sans MS" panose="030F0702030302020204" pitchFamily="66" charset="0"/>
              </a:rPr>
              <a:t>1</a:t>
            </a:r>
            <a:r>
              <a:rPr lang="en-US" sz="4800" baseline="30000" dirty="0">
                <a:solidFill>
                  <a:srgbClr val="00B050"/>
                </a:solidFill>
                <a:latin typeface="Comic Sans MS" panose="030F0702030302020204" pitchFamily="66" charset="0"/>
              </a:rPr>
              <a:t>st</a:t>
            </a:r>
            <a:r>
              <a:rPr lang="en-US" sz="4800" dirty="0">
                <a:solidFill>
                  <a:srgbClr val="00B050"/>
                </a:solidFill>
                <a:latin typeface="Comic Sans MS" panose="030F0702030302020204" pitchFamily="66" charset="0"/>
              </a:rPr>
              <a:t> grade is a time when your kiddo grows tremendously </a:t>
            </a:r>
            <a:r>
              <a:rPr lang="en-US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academically,</a:t>
            </a:r>
            <a:r>
              <a:rPr lang="en-US" sz="48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socially</a:t>
            </a:r>
            <a:r>
              <a:rPr lang="en-US" sz="48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4800" dirty="0">
                <a:solidFill>
                  <a:srgbClr val="E96F2B"/>
                </a:solidFill>
                <a:latin typeface="Comic Sans MS" panose="030F0702030302020204" pitchFamily="66" charset="0"/>
              </a:rPr>
              <a:t>and emotionally </a:t>
            </a:r>
          </a:p>
        </p:txBody>
      </p:sp>
    </p:spTree>
    <p:extLst>
      <p:ext uri="{BB962C8B-B14F-4D97-AF65-F5344CB8AC3E}">
        <p14:creationId xmlns:p14="http://schemas.microsoft.com/office/powerpoint/2010/main" val="370912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7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D282C-7271-4D97-8F14-662714433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4931694" cy="2783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1470DA-158B-4A40-AAB4-B7D8AB809373}"/>
              </a:ext>
            </a:extLst>
          </p:cNvPr>
          <p:cNvSpPr txBox="1"/>
          <p:nvPr/>
        </p:nvSpPr>
        <p:spPr>
          <a:xfrm>
            <a:off x="2241957" y="1785302"/>
            <a:ext cx="11237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Our Goals This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D15BB-F086-4BCF-9C80-3A570858D677}"/>
              </a:ext>
            </a:extLst>
          </p:cNvPr>
          <p:cNvSpPr txBox="1"/>
          <p:nvPr/>
        </p:nvSpPr>
        <p:spPr>
          <a:xfrm>
            <a:off x="441041" y="3035670"/>
            <a:ext cx="11309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 Resilience     Compassion     Persistence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7073A-771A-4959-8E69-7D8D43714061}"/>
              </a:ext>
            </a:extLst>
          </p:cNvPr>
          <p:cNvSpPr txBox="1"/>
          <p:nvPr/>
        </p:nvSpPr>
        <p:spPr>
          <a:xfrm>
            <a:off x="678344" y="3820637"/>
            <a:ext cx="30300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Mistakes are not something to be ashamed of! Mistakes are part of the learning process.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8514B-D90E-461E-BAEF-547AA2AFE46C}"/>
              </a:ext>
            </a:extLst>
          </p:cNvPr>
          <p:cNvSpPr txBox="1"/>
          <p:nvPr/>
        </p:nvSpPr>
        <p:spPr>
          <a:xfrm>
            <a:off x="4166766" y="3824818"/>
            <a:ext cx="33012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(For ourselves and others) We all have our strengths and areas of improvement. We need to respect and embrace each other’s learning path.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E2EA1-D863-44F0-92C4-AA2B17D73651}"/>
              </a:ext>
            </a:extLst>
          </p:cNvPr>
          <p:cNvSpPr txBox="1"/>
          <p:nvPr/>
        </p:nvSpPr>
        <p:spPr>
          <a:xfrm>
            <a:off x="8162426" y="3947125"/>
            <a:ext cx="2858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Continue to be positive and self-motivated even when things get tough </a:t>
            </a:r>
          </a:p>
        </p:txBody>
      </p:sp>
    </p:spTree>
    <p:extLst>
      <p:ext uri="{BB962C8B-B14F-4D97-AF65-F5344CB8AC3E}">
        <p14:creationId xmlns:p14="http://schemas.microsoft.com/office/powerpoint/2010/main" val="299102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7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D282C-7271-4D97-8F14-662714433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4931694" cy="2783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1470DA-158B-4A40-AAB4-B7D8AB809373}"/>
              </a:ext>
            </a:extLst>
          </p:cNvPr>
          <p:cNvSpPr txBox="1"/>
          <p:nvPr/>
        </p:nvSpPr>
        <p:spPr>
          <a:xfrm>
            <a:off x="2241957" y="1785302"/>
            <a:ext cx="11237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Our Goals This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D15BB-F086-4BCF-9C80-3A570858D677}"/>
              </a:ext>
            </a:extLst>
          </p:cNvPr>
          <p:cNvSpPr txBox="1"/>
          <p:nvPr/>
        </p:nvSpPr>
        <p:spPr>
          <a:xfrm>
            <a:off x="2825652" y="3033182"/>
            <a:ext cx="7639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Growth           Fun!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7073A-771A-4959-8E69-7D8D43714061}"/>
              </a:ext>
            </a:extLst>
          </p:cNvPr>
          <p:cNvSpPr txBox="1"/>
          <p:nvPr/>
        </p:nvSpPr>
        <p:spPr>
          <a:xfrm>
            <a:off x="2616529" y="3826411"/>
            <a:ext cx="30300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Kiddos will learn new skills in reading, writing and math. Students will also grow spiritually (in prayer and lessons of God’s love for us).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8514B-D90E-461E-BAEF-547AA2AFE46C}"/>
              </a:ext>
            </a:extLst>
          </p:cNvPr>
          <p:cNvSpPr txBox="1"/>
          <p:nvPr/>
        </p:nvSpPr>
        <p:spPr>
          <a:xfrm>
            <a:off x="6545401" y="3741068"/>
            <a:ext cx="3301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1</a:t>
            </a:r>
            <a:r>
              <a:rPr lang="en-US" sz="2000" b="1" i="1" baseline="30000" dirty="0">
                <a:solidFill>
                  <a:srgbClr val="00B050"/>
                </a:solidFill>
                <a:latin typeface="Comic Sans MS" panose="030F0702030302020204" pitchFamily="66" charset="0"/>
              </a:rPr>
              <a:t>st</a:t>
            </a:r>
            <a:r>
              <a:rPr lang="en-US" sz="2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 grade is the BEST year! We are becoming lifelong learners who find joy and excitement in discovering new things.</a:t>
            </a:r>
          </a:p>
        </p:txBody>
      </p:sp>
    </p:spTree>
    <p:extLst>
      <p:ext uri="{BB962C8B-B14F-4D97-AF65-F5344CB8AC3E}">
        <p14:creationId xmlns:p14="http://schemas.microsoft.com/office/powerpoint/2010/main" val="153388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7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D282C-7271-4D97-8F14-662714433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2383866" cy="13343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905227-FA5D-4116-BE83-B209EFFB0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294" y="346634"/>
            <a:ext cx="5653741" cy="625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80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7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D282C-7271-4D97-8F14-662714433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11" y="480060"/>
            <a:ext cx="4931694" cy="2783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1470DA-158B-4A40-AAB4-B7D8AB809373}"/>
              </a:ext>
            </a:extLst>
          </p:cNvPr>
          <p:cNvSpPr txBox="1"/>
          <p:nvPr/>
        </p:nvSpPr>
        <p:spPr>
          <a:xfrm>
            <a:off x="1241663" y="2806288"/>
            <a:ext cx="76349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How Can Parents Support Their Kiddo’s Learning at Home?</a:t>
            </a:r>
          </a:p>
        </p:txBody>
      </p:sp>
      <p:pic>
        <p:nvPicPr>
          <p:cNvPr id="1026" name="Picture 2" descr="Parent Workshop - Literacy — Jin-A Child Care Center">
            <a:extLst>
              <a:ext uri="{FF2B5EF4-FFF2-40B4-BE49-F238E27FC236}">
                <a16:creationId xmlns:a16="http://schemas.microsoft.com/office/drawing/2014/main" id="{77203ABC-EB90-47DA-8665-8C923FCAE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622" y="3560466"/>
            <a:ext cx="3130230" cy="313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0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7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D282C-7271-4D97-8F14-662714433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1660"/>
            <a:ext cx="3186198" cy="1798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1470DA-158B-4A40-AAB4-B7D8AB809373}"/>
              </a:ext>
            </a:extLst>
          </p:cNvPr>
          <p:cNvSpPr txBox="1"/>
          <p:nvPr/>
        </p:nvSpPr>
        <p:spPr>
          <a:xfrm>
            <a:off x="1533803" y="798416"/>
            <a:ext cx="11237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Parents Can…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13B13F-9A62-4414-BB9B-24A19A494E64}"/>
              </a:ext>
            </a:extLst>
          </p:cNvPr>
          <p:cNvSpPr txBox="1"/>
          <p:nvPr/>
        </p:nvSpPr>
        <p:spPr>
          <a:xfrm>
            <a:off x="1533803" y="1961776"/>
            <a:ext cx="101241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Practice addition and subtraction facts (0-20) with your kiddo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Check over kiddo’s homework and review challenging concepts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Go through your kiddo’s folder nightly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Allow your child to grapple with their learning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Read, read, read to and with your kiddo!!! (And have your child talk about what s/he is reading)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Review Sight Words with kiddo nightly  (also known as High Frequency Words)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Discuss common spelling patterns in words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Give your kiddo ample opportunities to write (grocery lists, letters to relatives, cards, personal journals, etc.)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Give your kiddo opportunities to use their fine motor skills (cutting paper, making crafts, manipulating playdough)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Allow your child to make mistakes, be independent, play and have fun </a:t>
            </a: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0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7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D282C-7271-4D97-8F14-662714433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11" y="480060"/>
            <a:ext cx="4931694" cy="2783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1470DA-158B-4A40-AAB4-B7D8AB809373}"/>
              </a:ext>
            </a:extLst>
          </p:cNvPr>
          <p:cNvSpPr txBox="1"/>
          <p:nvPr/>
        </p:nvSpPr>
        <p:spPr>
          <a:xfrm>
            <a:off x="2278520" y="2626774"/>
            <a:ext cx="76349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What Happens If We Go To Distance Learning?</a:t>
            </a:r>
          </a:p>
        </p:txBody>
      </p:sp>
    </p:spTree>
    <p:extLst>
      <p:ext uri="{BB962C8B-B14F-4D97-AF65-F5344CB8AC3E}">
        <p14:creationId xmlns:p14="http://schemas.microsoft.com/office/powerpoint/2010/main" val="2047597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395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Cavolini</vt:lpstr>
      <vt:lpstr>Comic Sans MS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mdgarbach@gmail.com</dc:creator>
  <cp:lastModifiedBy>mdgarbach@gmail.com</cp:lastModifiedBy>
  <cp:revision>1</cp:revision>
  <dcterms:created xsi:type="dcterms:W3CDTF">2020-10-15T00:08:29Z</dcterms:created>
  <dcterms:modified xsi:type="dcterms:W3CDTF">2020-10-20T22:44:07Z</dcterms:modified>
</cp:coreProperties>
</file>