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89838" cy="9875838"/>
  <p:notesSz cx="7102475" cy="93884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volini" panose="03000502040302020204" pitchFamily="66" charset="0"/>
      <p:regular r:id="rId8"/>
      <p:bold r:id="rId9"/>
      <p:italic r:id="rId10"/>
      <p:boldItalic r:id="rId11"/>
    </p:embeddedFont>
    <p:embeddedFont>
      <p:font typeface="KG All of Me" panose="020B0604020202020204" charset="0"/>
      <p:regular r:id="rId12"/>
    </p:embeddedFont>
    <p:embeddedFont>
      <p:font typeface="KG Eyes Wide Open" panose="020B0604020202020204" charset="0"/>
      <p:regular r:id="rId13"/>
    </p:embeddedFont>
    <p:embeddedFont>
      <p:font typeface="KG WhY YoU GoTtA Be So MeAn" panose="02000506000000020004" charset="0"/>
      <p:regular r:id="rId14"/>
    </p:embeddedFont>
  </p:embeddedFontLst>
  <p:defaultTextStyle>
    <a:defPPr>
      <a:defRPr lang="en-US"/>
    </a:defPPr>
    <a:lvl1pPr marL="0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37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87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13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75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688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626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6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50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>
          <p15:clr>
            <a:srgbClr val="A4A3A4"/>
          </p15:clr>
        </p15:guide>
        <p15:guide id="2" pos="2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F4D69-F846-4E46-8DE8-FF9BF5E5F9D4}" v="19" dt="2020-03-01T23:34:09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1332" y="57"/>
      </p:cViewPr>
      <p:guideLst>
        <p:guide orient="horz" pos="3111"/>
        <p:guide pos="2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D35D2D-8A9C-47ED-99A8-63F94ECB753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704850"/>
            <a:ext cx="270510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09E590-F68D-4397-AF94-6DD9A4C6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201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4027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604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805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006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208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409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610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9E590-F68D-4397-AF94-6DD9A4C6CF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8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3067914"/>
            <a:ext cx="6451362" cy="2116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6" y="5596308"/>
            <a:ext cx="5312887" cy="2523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974" y="528084"/>
            <a:ext cx="1280785" cy="112337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20" y="528084"/>
            <a:ext cx="3715858" cy="112337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5" y="6346142"/>
            <a:ext cx="6451362" cy="19614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5" y="4185802"/>
            <a:ext cx="6451362" cy="21603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8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6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7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20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9439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3" y="2210634"/>
            <a:ext cx="3353497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3" y="3131921"/>
            <a:ext cx="3353497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4" y="2210634"/>
            <a:ext cx="3354813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4" y="3131921"/>
            <a:ext cx="3354813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3" y="393206"/>
            <a:ext cx="2497004" cy="167340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7" y="393206"/>
            <a:ext cx="4242930" cy="84287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3" y="2066612"/>
            <a:ext cx="2497004" cy="6755348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2" y="6913088"/>
            <a:ext cx="4553903" cy="8161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2" y="882423"/>
            <a:ext cx="4553903" cy="5925503"/>
          </a:xfrm>
        </p:spPr>
        <p:txBody>
          <a:bodyPr/>
          <a:lstStyle>
            <a:lvl1pPr marL="0" indent="0">
              <a:buNone/>
              <a:defRPr sz="3500"/>
            </a:lvl1pPr>
            <a:lvl2pPr marL="498937" indent="0">
              <a:buNone/>
              <a:defRPr sz="3000"/>
            </a:lvl2pPr>
            <a:lvl3pPr marL="997874" indent="0">
              <a:buNone/>
              <a:defRPr sz="2700"/>
            </a:lvl3pPr>
            <a:lvl4pPr marL="1496813" indent="0">
              <a:buNone/>
              <a:defRPr sz="2200"/>
            </a:lvl4pPr>
            <a:lvl5pPr marL="1995751" indent="0">
              <a:buNone/>
              <a:defRPr sz="2200"/>
            </a:lvl5pPr>
            <a:lvl6pPr marL="2494688" indent="0">
              <a:buNone/>
              <a:defRPr sz="2200"/>
            </a:lvl6pPr>
            <a:lvl7pPr marL="2993626" indent="0">
              <a:buNone/>
              <a:defRPr sz="2200"/>
            </a:lvl7pPr>
            <a:lvl8pPr marL="3492564" indent="0">
              <a:buNone/>
              <a:defRPr sz="2200"/>
            </a:lvl8pPr>
            <a:lvl9pPr marL="39915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2" y="7729217"/>
            <a:ext cx="4553903" cy="1159039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  <a:prstGeom prst="rect">
            <a:avLst/>
          </a:prstGeom>
        </p:spPr>
        <p:txBody>
          <a:bodyPr vert="horz" lIns="99787" tIns="49894" rIns="99787" bIns="498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304364"/>
            <a:ext cx="6830854" cy="6517596"/>
          </a:xfrm>
          <a:prstGeom prst="rect">
            <a:avLst/>
          </a:prstGeom>
        </p:spPr>
        <p:txBody>
          <a:bodyPr vert="horz" lIns="99787" tIns="49894" rIns="99787" bIns="498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81E7-58CC-4DAB-97AD-05F75F0253C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5" y="9153440"/>
            <a:ext cx="2403449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87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03" indent="-374203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74" indent="-311836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34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282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19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156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09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033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970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37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7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13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75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688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626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56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50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894" y="2194239"/>
            <a:ext cx="3288929" cy="2798866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Unit 4 Week 1 3/2</a:t>
            </a:r>
          </a:p>
          <a:p>
            <a:pPr algn="ctr"/>
            <a:r>
              <a:rPr lang="en-US" b="1" dirty="0"/>
              <a:t>Bunny Day</a:t>
            </a:r>
          </a:p>
          <a:p>
            <a:pPr algn="ctr"/>
            <a:r>
              <a:rPr lang="en-US" dirty="0"/>
              <a:t>Question of the Week: What adventures do you have throughout the day?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8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512" y="9030654"/>
            <a:ext cx="3125227" cy="45976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Thank You, </a:t>
            </a:r>
            <a:r>
              <a:rPr lang="en-US" sz="2400" b="1" dirty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Miss </a:t>
            </a:r>
            <a:r>
              <a:rPr lang="en-US" sz="2400" b="1" dirty="0" err="1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Garbach</a:t>
            </a:r>
            <a:endParaRPr lang="en-US" sz="2400" b="1" dirty="0">
              <a:ln w="3175">
                <a:noFill/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272" y="4785519"/>
            <a:ext cx="3278421" cy="4183861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r>
              <a:rPr lang="en-US" sz="14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ELA: </a:t>
            </a:r>
            <a:r>
              <a:rPr lang="en-US" sz="1400" dirty="0"/>
              <a:t>We will be working on medial vowels and “tapping out” CVC words to read and spell. We will continue reading simple sentences. We will continue learning about long </a:t>
            </a:r>
            <a:r>
              <a:rPr lang="en-US" sz="1400"/>
              <a:t>vowel sounds vs short vowel sounds.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HFW: </a:t>
            </a:r>
            <a:r>
              <a:rPr lang="en-US" sz="1400" dirty="0"/>
              <a:t>into, must, new, do, are, that</a:t>
            </a:r>
          </a:p>
          <a:p>
            <a:endParaRPr lang="en-US" sz="14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  <a:p>
            <a:r>
              <a:rPr lang="en-US" sz="14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Writing: </a:t>
            </a:r>
            <a:r>
              <a:rPr lang="en-US" sz="1400" dirty="0"/>
              <a:t>We will continue working on how to craft a proper sentence (SWAG) as well as  stretching out words. We will begin nonfiction animal writing.</a:t>
            </a:r>
          </a:p>
          <a:p>
            <a:endParaRPr lang="en-US" sz="14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r>
              <a:rPr lang="en-US" sz="14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Math: </a:t>
            </a:r>
            <a:r>
              <a:rPr lang="en-US" sz="1400" dirty="0"/>
              <a:t>We will be finishing up our unit on subtraction.</a:t>
            </a:r>
          </a:p>
          <a:p>
            <a:endParaRPr lang="en-US" sz="14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r>
              <a:rPr lang="en-US" sz="14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Religion: </a:t>
            </a:r>
            <a:r>
              <a:rPr lang="en-US" sz="1400" dirty="0"/>
              <a:t>We will continue learning about Lent.</a:t>
            </a:r>
            <a:endParaRPr lang="en-US" sz="14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692" y="548658"/>
            <a:ext cx="5580764" cy="1481583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300" dirty="0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Miss </a:t>
            </a:r>
            <a:r>
              <a:rPr lang="en-US" sz="5300" dirty="0" err="1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Garbach’s</a:t>
            </a:r>
            <a:r>
              <a:rPr lang="en-US" sz="5300" dirty="0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KG WhY YoU GoTtA Be So MeAn" panose="02000506000000020004" pitchFamily="2" charset="0"/>
              </a:rPr>
              <a:t>Refrigerator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B1314-3099-45D2-938A-82B91A3B59D9}"/>
              </a:ext>
            </a:extLst>
          </p:cNvPr>
          <p:cNvSpPr txBox="1"/>
          <p:nvPr/>
        </p:nvSpPr>
        <p:spPr>
          <a:xfrm>
            <a:off x="3839631" y="2192652"/>
            <a:ext cx="32889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Reminders</a:t>
            </a:r>
          </a:p>
          <a:p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During Lent, our school will be asking for various canned good donations. This week please send your child in with a can of soup. Thank you </a:t>
            </a:r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</a:t>
            </a:r>
            <a:endParaRPr 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1200" dirty="0"/>
          </a:p>
          <a:p>
            <a:r>
              <a:rPr lang="en-US" sz="1200" dirty="0"/>
              <a:t>3/2: Parent Association Meeting @6. </a:t>
            </a:r>
          </a:p>
          <a:p>
            <a:r>
              <a:rPr lang="en-US" sz="1200" dirty="0"/>
              <a:t>3/3: Quiet Mass</a:t>
            </a:r>
          </a:p>
          <a:p>
            <a:r>
              <a:rPr lang="en-US" sz="1200" dirty="0"/>
              <a:t>3/4: Spirit shirt Day!</a:t>
            </a:r>
          </a:p>
          <a:p>
            <a:r>
              <a:rPr lang="en-US" sz="1200" dirty="0"/>
              <a:t>3/4: April Lunch Orders Open</a:t>
            </a:r>
          </a:p>
          <a:p>
            <a:r>
              <a:rPr lang="en-US" sz="1200" dirty="0"/>
              <a:t>3/6: Permission Slips and Money Due!</a:t>
            </a:r>
          </a:p>
          <a:p>
            <a:r>
              <a:rPr lang="en-US" sz="1200" dirty="0"/>
              <a:t>3/6: Junior Achievement Session </a:t>
            </a:r>
          </a:p>
          <a:p>
            <a:r>
              <a:rPr lang="en-US" sz="1200" dirty="0"/>
              <a:t>3/6: Drama Club Performance @ 1 and 7PM </a:t>
            </a:r>
          </a:p>
          <a:p>
            <a:endParaRPr lang="en-US" sz="1600" i="1" dirty="0"/>
          </a:p>
          <a:p>
            <a:r>
              <a:rPr lang="en-US" sz="1600" i="1" dirty="0"/>
              <a:t>March Birthday’s:</a:t>
            </a:r>
          </a:p>
          <a:p>
            <a:r>
              <a:rPr lang="en-US" sz="1600" i="1" dirty="0" err="1"/>
              <a:t>Kendalyn</a:t>
            </a:r>
            <a:r>
              <a:rPr lang="en-US" sz="1600" i="1" dirty="0"/>
              <a:t> P.- March 11</a:t>
            </a:r>
            <a:r>
              <a:rPr lang="en-US" sz="1600" i="1" baseline="30000" dirty="0"/>
              <a:t>th</a:t>
            </a:r>
            <a:r>
              <a:rPr lang="en-US" sz="1600" i="1" dirty="0"/>
              <a:t> 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366339-E294-484D-AEA8-115E274F6693}"/>
              </a:ext>
            </a:extLst>
          </p:cNvPr>
          <p:cNvSpPr txBox="1"/>
          <p:nvPr/>
        </p:nvSpPr>
        <p:spPr>
          <a:xfrm>
            <a:off x="3870887" y="5804162"/>
            <a:ext cx="32776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Social Studies/Science:</a:t>
            </a:r>
            <a:endParaRPr lang="en-US" sz="1600" dirty="0"/>
          </a:p>
          <a:p>
            <a:r>
              <a:rPr lang="en-US" sz="16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Junior Achievement Session </a:t>
            </a:r>
          </a:p>
          <a:p>
            <a:endParaRPr lang="en-US" sz="16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  <a:p>
            <a:r>
              <a:rPr lang="en-US" sz="16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Homework:</a:t>
            </a:r>
          </a:p>
          <a:p>
            <a:r>
              <a:rPr lang="en-US" sz="1600" b="1" dirty="0"/>
              <a:t>Reading Log Due Tuesday &amp; Thursday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72F4AD-A89E-4707-9763-FD29B07F1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919" y="3729143"/>
            <a:ext cx="914400" cy="896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D8C26-10E1-4321-BE6E-481CF4CFF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181" y="4785519"/>
            <a:ext cx="590550" cy="10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3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6505</TotalTime>
  <Words>237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KG WhY YoU GoTtA Be So MeAn</vt:lpstr>
      <vt:lpstr>KG Eyes Wide Open</vt:lpstr>
      <vt:lpstr>Arial</vt:lpstr>
      <vt:lpstr>KG All of Me</vt:lpstr>
      <vt:lpstr>Cavolini</vt:lpstr>
      <vt:lpstr>Office Theme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Parker</dc:creator>
  <cp:lastModifiedBy>mdgarbach@gmail.com</cp:lastModifiedBy>
  <cp:revision>106</cp:revision>
  <cp:lastPrinted>2017-08-29T16:51:48Z</cp:lastPrinted>
  <dcterms:created xsi:type="dcterms:W3CDTF">2014-05-14T00:18:25Z</dcterms:created>
  <dcterms:modified xsi:type="dcterms:W3CDTF">2020-03-01T23:37:54Z</dcterms:modified>
</cp:coreProperties>
</file>