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7589838" cy="9875838"/>
  <p:notesSz cx="7010400" cy="92964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KG All of Me" panose="020B0604020202020204" charset="0"/>
      <p:regular r:id="rId8"/>
    </p:embeddedFont>
    <p:embeddedFont>
      <p:font typeface="KG Eyes Wide Open" panose="020B0604020202020204" charset="0"/>
      <p:regular r:id="rId9"/>
    </p:embeddedFont>
    <p:embeddedFont>
      <p:font typeface="KG WhY YoU GoTtA Be So MeAn" panose="02000506000000020004" charset="0"/>
      <p:regular r:id="rId10"/>
    </p:embeddedFont>
  </p:embeddedFontLst>
  <p:defaultTextStyle>
    <a:defPPr>
      <a:defRPr lang="en-US"/>
    </a:defPPr>
    <a:lvl1pPr marL="0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8937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7874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6813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5751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94688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93626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92564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91501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1">
          <p15:clr>
            <a:srgbClr val="A4A3A4"/>
          </p15:clr>
        </p15:guide>
        <p15:guide id="2" pos="23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AF4D69-F846-4E46-8DE8-FF9BF5E5F9D4}" v="5" dt="2020-01-20T20:36:36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4" autoAdjust="0"/>
    <p:restoredTop sz="94662" autoAdjust="0"/>
  </p:normalViewPr>
  <p:slideViewPr>
    <p:cSldViewPr>
      <p:cViewPr>
        <p:scale>
          <a:sx n="69" d="100"/>
          <a:sy n="69" d="100"/>
        </p:scale>
        <p:origin x="1332" y="57"/>
      </p:cViewPr>
      <p:guideLst>
        <p:guide orient="horz" pos="3111"/>
        <p:guide pos="23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microsoft.com/office/2015/10/relationships/revisionInfo" Target="revisionInfo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F1D35D2D-8A9C-47ED-99A8-63F94ECB7531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698500"/>
            <a:ext cx="26765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A709E590-F68D-4397-AF94-6DD9A4C6C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5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2013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4027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6040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88053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0066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2080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04093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76106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9E590-F68D-4397-AF94-6DD9A4C6CF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8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238" y="3067914"/>
            <a:ext cx="6451362" cy="21169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8476" y="5596308"/>
            <a:ext cx="5312887" cy="25238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7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1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6974" y="528084"/>
            <a:ext cx="1280785" cy="112337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620" y="528084"/>
            <a:ext cx="3715858" cy="112337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9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0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545" y="6346142"/>
            <a:ext cx="6451362" cy="19614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545" y="4185802"/>
            <a:ext cx="6451362" cy="216033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9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8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968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7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6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5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5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4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620" y="3072485"/>
            <a:ext cx="2498322" cy="8689366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9439" y="3072485"/>
            <a:ext cx="2498322" cy="8689366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2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92" y="395491"/>
            <a:ext cx="6830854" cy="16459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93" y="2210634"/>
            <a:ext cx="3353497" cy="92128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8937" indent="0">
              <a:buNone/>
              <a:defRPr sz="2200" b="1"/>
            </a:lvl2pPr>
            <a:lvl3pPr marL="997874" indent="0">
              <a:buNone/>
              <a:defRPr sz="2000" b="1"/>
            </a:lvl3pPr>
            <a:lvl4pPr marL="1496813" indent="0">
              <a:buNone/>
              <a:defRPr sz="1800" b="1"/>
            </a:lvl4pPr>
            <a:lvl5pPr marL="1995751" indent="0">
              <a:buNone/>
              <a:defRPr sz="1800" b="1"/>
            </a:lvl5pPr>
            <a:lvl6pPr marL="2494688" indent="0">
              <a:buNone/>
              <a:defRPr sz="1800" b="1"/>
            </a:lvl6pPr>
            <a:lvl7pPr marL="2993626" indent="0">
              <a:buNone/>
              <a:defRPr sz="1800" b="1"/>
            </a:lvl7pPr>
            <a:lvl8pPr marL="3492564" indent="0">
              <a:buNone/>
              <a:defRPr sz="1800" b="1"/>
            </a:lvl8pPr>
            <a:lvl9pPr marL="399150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493" y="3131921"/>
            <a:ext cx="3353497" cy="569003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5534" y="2210634"/>
            <a:ext cx="3354813" cy="92128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8937" indent="0">
              <a:buNone/>
              <a:defRPr sz="2200" b="1"/>
            </a:lvl2pPr>
            <a:lvl3pPr marL="997874" indent="0">
              <a:buNone/>
              <a:defRPr sz="2000" b="1"/>
            </a:lvl3pPr>
            <a:lvl4pPr marL="1496813" indent="0">
              <a:buNone/>
              <a:defRPr sz="1800" b="1"/>
            </a:lvl4pPr>
            <a:lvl5pPr marL="1995751" indent="0">
              <a:buNone/>
              <a:defRPr sz="1800" b="1"/>
            </a:lvl5pPr>
            <a:lvl6pPr marL="2494688" indent="0">
              <a:buNone/>
              <a:defRPr sz="1800" b="1"/>
            </a:lvl6pPr>
            <a:lvl7pPr marL="2993626" indent="0">
              <a:buNone/>
              <a:defRPr sz="1800" b="1"/>
            </a:lvl7pPr>
            <a:lvl8pPr marL="3492564" indent="0">
              <a:buNone/>
              <a:defRPr sz="1800" b="1"/>
            </a:lvl8pPr>
            <a:lvl9pPr marL="399150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5534" y="3131921"/>
            <a:ext cx="3354813" cy="569003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6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9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7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93" y="393206"/>
            <a:ext cx="2497004" cy="167340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417" y="393206"/>
            <a:ext cx="4242930" cy="8428754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493" y="2066612"/>
            <a:ext cx="2497004" cy="6755348"/>
          </a:xfrm>
        </p:spPr>
        <p:txBody>
          <a:bodyPr/>
          <a:lstStyle>
            <a:lvl1pPr marL="0" indent="0">
              <a:buNone/>
              <a:defRPr sz="1500"/>
            </a:lvl1pPr>
            <a:lvl2pPr marL="498937" indent="0">
              <a:buNone/>
              <a:defRPr sz="1200"/>
            </a:lvl2pPr>
            <a:lvl3pPr marL="997874" indent="0">
              <a:buNone/>
              <a:defRPr sz="1000"/>
            </a:lvl3pPr>
            <a:lvl4pPr marL="1496813" indent="0">
              <a:buNone/>
              <a:defRPr sz="900"/>
            </a:lvl4pPr>
            <a:lvl5pPr marL="1995751" indent="0">
              <a:buNone/>
              <a:defRPr sz="900"/>
            </a:lvl5pPr>
            <a:lvl6pPr marL="2494688" indent="0">
              <a:buNone/>
              <a:defRPr sz="900"/>
            </a:lvl6pPr>
            <a:lvl7pPr marL="2993626" indent="0">
              <a:buNone/>
              <a:defRPr sz="900"/>
            </a:lvl7pPr>
            <a:lvl8pPr marL="3492564" indent="0">
              <a:buNone/>
              <a:defRPr sz="900"/>
            </a:lvl8pPr>
            <a:lvl9pPr marL="399150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5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662" y="6913088"/>
            <a:ext cx="4553903" cy="81612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7662" y="882423"/>
            <a:ext cx="4553903" cy="5925503"/>
          </a:xfrm>
        </p:spPr>
        <p:txBody>
          <a:bodyPr/>
          <a:lstStyle>
            <a:lvl1pPr marL="0" indent="0">
              <a:buNone/>
              <a:defRPr sz="3500"/>
            </a:lvl1pPr>
            <a:lvl2pPr marL="498937" indent="0">
              <a:buNone/>
              <a:defRPr sz="3000"/>
            </a:lvl2pPr>
            <a:lvl3pPr marL="997874" indent="0">
              <a:buNone/>
              <a:defRPr sz="2700"/>
            </a:lvl3pPr>
            <a:lvl4pPr marL="1496813" indent="0">
              <a:buNone/>
              <a:defRPr sz="2200"/>
            </a:lvl4pPr>
            <a:lvl5pPr marL="1995751" indent="0">
              <a:buNone/>
              <a:defRPr sz="2200"/>
            </a:lvl5pPr>
            <a:lvl6pPr marL="2494688" indent="0">
              <a:buNone/>
              <a:defRPr sz="2200"/>
            </a:lvl6pPr>
            <a:lvl7pPr marL="2993626" indent="0">
              <a:buNone/>
              <a:defRPr sz="2200"/>
            </a:lvl7pPr>
            <a:lvl8pPr marL="3492564" indent="0">
              <a:buNone/>
              <a:defRPr sz="2200"/>
            </a:lvl8pPr>
            <a:lvl9pPr marL="3991501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662" y="7729217"/>
            <a:ext cx="4553903" cy="1159039"/>
          </a:xfrm>
        </p:spPr>
        <p:txBody>
          <a:bodyPr/>
          <a:lstStyle>
            <a:lvl1pPr marL="0" indent="0">
              <a:buNone/>
              <a:defRPr sz="1500"/>
            </a:lvl1pPr>
            <a:lvl2pPr marL="498937" indent="0">
              <a:buNone/>
              <a:defRPr sz="1200"/>
            </a:lvl2pPr>
            <a:lvl3pPr marL="997874" indent="0">
              <a:buNone/>
              <a:defRPr sz="1000"/>
            </a:lvl3pPr>
            <a:lvl4pPr marL="1496813" indent="0">
              <a:buNone/>
              <a:defRPr sz="900"/>
            </a:lvl4pPr>
            <a:lvl5pPr marL="1995751" indent="0">
              <a:buNone/>
              <a:defRPr sz="900"/>
            </a:lvl5pPr>
            <a:lvl6pPr marL="2494688" indent="0">
              <a:buNone/>
              <a:defRPr sz="900"/>
            </a:lvl6pPr>
            <a:lvl7pPr marL="2993626" indent="0">
              <a:buNone/>
              <a:defRPr sz="900"/>
            </a:lvl7pPr>
            <a:lvl8pPr marL="3492564" indent="0">
              <a:buNone/>
              <a:defRPr sz="900"/>
            </a:lvl8pPr>
            <a:lvl9pPr marL="399150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2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492" y="395491"/>
            <a:ext cx="6830854" cy="1645973"/>
          </a:xfrm>
          <a:prstGeom prst="rect">
            <a:avLst/>
          </a:prstGeom>
        </p:spPr>
        <p:txBody>
          <a:bodyPr vert="horz" lIns="99787" tIns="49894" rIns="99787" bIns="4989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92" y="2304364"/>
            <a:ext cx="6830854" cy="6517596"/>
          </a:xfrm>
          <a:prstGeom prst="rect">
            <a:avLst/>
          </a:prstGeom>
        </p:spPr>
        <p:txBody>
          <a:bodyPr vert="horz" lIns="99787" tIns="49894" rIns="99787" bIns="4989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9492" y="9153440"/>
            <a:ext cx="1770962" cy="525796"/>
          </a:xfrm>
          <a:prstGeom prst="rect">
            <a:avLst/>
          </a:prstGeom>
        </p:spPr>
        <p:txBody>
          <a:bodyPr vert="horz" lIns="99787" tIns="49894" rIns="99787" bIns="4989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081E7-58CC-4DAB-97AD-05F75F0253CB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195" y="9153440"/>
            <a:ext cx="2403449" cy="525796"/>
          </a:xfrm>
          <a:prstGeom prst="rect">
            <a:avLst/>
          </a:prstGeom>
        </p:spPr>
        <p:txBody>
          <a:bodyPr vert="horz" lIns="99787" tIns="49894" rIns="99787" bIns="4989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9384" y="9153440"/>
            <a:ext cx="1770962" cy="525796"/>
          </a:xfrm>
          <a:prstGeom prst="rect">
            <a:avLst/>
          </a:prstGeom>
        </p:spPr>
        <p:txBody>
          <a:bodyPr vert="horz" lIns="99787" tIns="49894" rIns="99787" bIns="4989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0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7874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203" indent="-374203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774" indent="-311836" algn="l" defTabSz="997874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345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282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219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156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095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033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970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37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874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813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751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688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626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564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501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5991" y="2423319"/>
            <a:ext cx="3288929" cy="2798866"/>
          </a:xfrm>
          <a:prstGeom prst="rect">
            <a:avLst/>
          </a:prstGeom>
          <a:noFill/>
        </p:spPr>
        <p:txBody>
          <a:bodyPr wrap="square" lIns="89558" tIns="44779" rIns="89558" bIns="44779" rtlCol="0">
            <a:spAutoFit/>
          </a:bodyPr>
          <a:lstStyle/>
          <a:p>
            <a:pPr algn="ctr"/>
            <a:r>
              <a:rPr lang="en-US" sz="18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Unit 3 Week 2 1/21</a:t>
            </a:r>
          </a:p>
          <a:p>
            <a:pPr algn="ctr"/>
            <a:r>
              <a:rPr lang="en-US" b="1" dirty="0"/>
              <a:t>Little Quack</a:t>
            </a:r>
          </a:p>
          <a:p>
            <a:pPr algn="ctr"/>
            <a:r>
              <a:rPr lang="en-US" dirty="0"/>
              <a:t>Question of the Week: What new things can you do as you grow and change?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sz="180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KG All of Me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2585" y="2259104"/>
            <a:ext cx="3288930" cy="367434"/>
          </a:xfrm>
          <a:prstGeom prst="rect">
            <a:avLst/>
          </a:prstGeom>
          <a:noFill/>
        </p:spPr>
        <p:txBody>
          <a:bodyPr wrap="square" lIns="89558" tIns="44779" rIns="89558" bIns="44779" rtlCol="0">
            <a:spAutoFit/>
          </a:bodyPr>
          <a:lstStyle/>
          <a:p>
            <a:pPr algn="ctr"/>
            <a:r>
              <a:rPr lang="en-US" sz="18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Dates to Remember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8512" y="9030654"/>
            <a:ext cx="3125227" cy="459764"/>
          </a:xfrm>
          <a:prstGeom prst="rect">
            <a:avLst/>
          </a:prstGeom>
          <a:noFill/>
        </p:spPr>
        <p:txBody>
          <a:bodyPr wrap="square" lIns="89558" tIns="44779" rIns="89558" bIns="44779" rtlCol="0">
            <a:spAutoFit/>
          </a:bodyPr>
          <a:lstStyle/>
          <a:p>
            <a:pPr algn="ctr"/>
            <a:r>
              <a:rPr lang="en-US" sz="18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Thank You, </a:t>
            </a:r>
            <a:r>
              <a:rPr lang="en-US" sz="2400" b="1" dirty="0">
                <a:ln w="3175">
                  <a:noFill/>
                </a:ln>
                <a:solidFill>
                  <a:prstClr val="black"/>
                </a:solidFill>
                <a:latin typeface="KG Eyes Wide Open" panose="02000506000000020004" pitchFamily="2" charset="0"/>
              </a:rPr>
              <a:t>Miss </a:t>
            </a:r>
            <a:r>
              <a:rPr lang="en-US" sz="2400" b="1" dirty="0" err="1">
                <a:ln w="3175">
                  <a:noFill/>
                </a:ln>
                <a:solidFill>
                  <a:prstClr val="black"/>
                </a:solidFill>
                <a:latin typeface="KG Eyes Wide Open" panose="02000506000000020004" pitchFamily="2" charset="0"/>
              </a:rPr>
              <a:t>Garbach</a:t>
            </a:r>
            <a:endParaRPr lang="en-US" sz="2400" b="1" dirty="0">
              <a:ln w="3175">
                <a:noFill/>
              </a:ln>
              <a:solidFill>
                <a:prstClr val="black"/>
              </a:solidFill>
              <a:latin typeface="KG All of Me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292" y="5088816"/>
            <a:ext cx="3278421" cy="3599085"/>
          </a:xfrm>
          <a:prstGeom prst="rect">
            <a:avLst/>
          </a:prstGeom>
          <a:noFill/>
        </p:spPr>
        <p:txBody>
          <a:bodyPr wrap="square" lIns="89558" tIns="44779" rIns="89558" bIns="44779" rtlCol="0">
            <a:spAutoFit/>
          </a:bodyPr>
          <a:lstStyle/>
          <a:p>
            <a:r>
              <a:rPr lang="en-US" sz="12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ELA: </a:t>
            </a:r>
            <a:r>
              <a:rPr lang="en-US" sz="1200" dirty="0"/>
              <a:t>We will be working on medial vowels and “tapping out” CVC words. We will also practice letters/sounds/formation of all letters.</a:t>
            </a:r>
          </a:p>
          <a:p>
            <a:endParaRPr lang="en-US" sz="1200" dirty="0"/>
          </a:p>
          <a:p>
            <a:r>
              <a:rPr lang="en-US" sz="12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HFW: </a:t>
            </a:r>
            <a:r>
              <a:rPr lang="en-US" sz="1200" dirty="0"/>
              <a:t>me, with, she, we, my, like, I, am, the, little, to, a, have, is, he, for</a:t>
            </a:r>
          </a:p>
          <a:p>
            <a:endParaRPr lang="en-US" sz="120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KG All of Me" panose="02000000000000000000" pitchFamily="2" charset="0"/>
            </a:endParaRPr>
          </a:p>
          <a:p>
            <a:r>
              <a:rPr lang="en-US" sz="12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Writing: </a:t>
            </a:r>
            <a:r>
              <a:rPr lang="en-US" sz="1200" dirty="0"/>
              <a:t>We will continue working on how to craft a proper sentence (SWAG- start with a capital, written neatly, a space between words and given punctuation) as well as  stretching out words. </a:t>
            </a:r>
          </a:p>
          <a:p>
            <a:endParaRPr lang="en-US" sz="120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KG All of Me" panose="02000000000000000000" pitchFamily="2" charset="0"/>
            </a:endParaRPr>
          </a:p>
          <a:p>
            <a:r>
              <a:rPr lang="en-US" sz="12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Math: </a:t>
            </a:r>
            <a:r>
              <a:rPr lang="en-US" sz="1200" dirty="0"/>
              <a:t>We will be wrapping up our unit on how to write, read, count and group #’s to 100. We will begin learning about simple addition. </a:t>
            </a:r>
          </a:p>
          <a:p>
            <a:endParaRPr lang="en-US" sz="120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KG All of Me" panose="02000000000000000000" pitchFamily="2" charset="0"/>
            </a:endParaRPr>
          </a:p>
          <a:p>
            <a:r>
              <a:rPr lang="en-US" sz="12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Religion: </a:t>
            </a:r>
            <a:r>
              <a:rPr lang="en-US" sz="1200" dirty="0"/>
              <a:t>We will be learning about Jesus’ friends.</a:t>
            </a:r>
            <a:endParaRPr lang="en-US" sz="120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KG All of Me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692" y="548658"/>
            <a:ext cx="5580764" cy="1481583"/>
          </a:xfrm>
          <a:prstGeom prst="rect">
            <a:avLst/>
          </a:prstGeom>
          <a:noFill/>
        </p:spPr>
        <p:txBody>
          <a:bodyPr wrap="square" lIns="89558" tIns="44779" rIns="89558" bIns="44779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300" dirty="0">
                <a:solidFill>
                  <a:prstClr val="black"/>
                </a:solidFill>
                <a:latin typeface="KG Eyes Wide Open" panose="02000506000000020004" pitchFamily="2" charset="0"/>
                <a:ea typeface="HelloHoneycrisp" panose="02000603000000000000" pitchFamily="2" charset="0"/>
              </a:rPr>
              <a:t>Miss </a:t>
            </a:r>
            <a:r>
              <a:rPr lang="en-US" sz="5300" dirty="0" err="1">
                <a:solidFill>
                  <a:prstClr val="black"/>
                </a:solidFill>
                <a:latin typeface="KG Eyes Wide Open" panose="02000506000000020004" pitchFamily="2" charset="0"/>
                <a:ea typeface="HelloHoneycrisp" panose="02000603000000000000" pitchFamily="2" charset="0"/>
              </a:rPr>
              <a:t>Garbach’s</a:t>
            </a:r>
            <a:r>
              <a:rPr lang="en-US" sz="5300" dirty="0">
                <a:solidFill>
                  <a:prstClr val="black"/>
                </a:solidFill>
                <a:latin typeface="KG Eyes Wide Open" panose="02000506000000020004" pitchFamily="2" charset="0"/>
                <a:ea typeface="HelloHoneycrisp" panose="02000603000000000000" pitchFamily="2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KG WhY YoU GoTtA Be So MeAn" panose="02000506000000020004" pitchFamily="2" charset="0"/>
              </a:rPr>
              <a:t>Refrigerator Page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FB1314-3099-45D2-938A-82B91A3B59D9}"/>
              </a:ext>
            </a:extLst>
          </p:cNvPr>
          <p:cNvSpPr txBox="1"/>
          <p:nvPr/>
        </p:nvSpPr>
        <p:spPr>
          <a:xfrm>
            <a:off x="3839631" y="2530090"/>
            <a:ext cx="30441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1/21: Preschool Info Night 6-7</a:t>
            </a:r>
          </a:p>
          <a:p>
            <a:r>
              <a:rPr lang="en-US" sz="1800" dirty="0"/>
              <a:t>1/23: Kindergarten Info Night             6-7</a:t>
            </a:r>
          </a:p>
          <a:p>
            <a:r>
              <a:rPr lang="en-US" sz="1800" dirty="0"/>
              <a:t>1/24: Snowball Dance</a:t>
            </a:r>
          </a:p>
          <a:p>
            <a:r>
              <a:rPr lang="en-US" sz="1800" dirty="0"/>
              <a:t>1/26: Catholic Schools Week Kick Off Mass at Christ the King Church @ 9:30-10:30</a:t>
            </a:r>
          </a:p>
          <a:p>
            <a:r>
              <a:rPr lang="en-US" sz="1800" dirty="0"/>
              <a:t>1/27: CSW Prayer Service 8:45-9:15</a:t>
            </a:r>
          </a:p>
          <a:p>
            <a:r>
              <a:rPr lang="en-US" sz="1800" b="1" dirty="0"/>
              <a:t>*CSW activity info to follow!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366339-E294-484D-AEA8-115E274F6693}"/>
              </a:ext>
            </a:extLst>
          </p:cNvPr>
          <p:cNvSpPr txBox="1"/>
          <p:nvPr/>
        </p:nvSpPr>
        <p:spPr>
          <a:xfrm>
            <a:off x="3794918" y="5069151"/>
            <a:ext cx="327762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KG All of Me" panose="02000000000000000000" pitchFamily="2" charset="0"/>
            </a:endParaRPr>
          </a:p>
          <a:p>
            <a:endParaRPr lang="en-US" sz="160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KG All of Me" panose="02000000000000000000" pitchFamily="2" charset="0"/>
            </a:endParaRPr>
          </a:p>
          <a:p>
            <a:r>
              <a:rPr lang="en-US" sz="16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Social Studies/Science: </a:t>
            </a:r>
            <a:r>
              <a:rPr lang="en-US" sz="1600" dirty="0"/>
              <a:t>We will learn about the Chinese New Year. We will also begin our unit on germs!</a:t>
            </a:r>
          </a:p>
          <a:p>
            <a:endParaRPr lang="en-US" sz="160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KG All of Me" panose="02000000000000000000" pitchFamily="2" charset="0"/>
            </a:endParaRPr>
          </a:p>
          <a:p>
            <a:r>
              <a:rPr lang="en-US" sz="16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Homework:</a:t>
            </a:r>
          </a:p>
          <a:p>
            <a:r>
              <a:rPr lang="en-US" sz="1600" b="1" dirty="0"/>
              <a:t>Reading Log Due Thursday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E71EBA-1BAB-4348-A934-6BCEFB9C0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402" y="4073826"/>
            <a:ext cx="97544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32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6376</TotalTime>
  <Words>254</Words>
  <Application>Microsoft Office PowerPoint</Application>
  <PresentationFormat>Custom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KG WhY YoU GoTtA Be So MeAn</vt:lpstr>
      <vt:lpstr>KG Eyes Wide Open</vt:lpstr>
      <vt:lpstr>Arial</vt:lpstr>
      <vt:lpstr>KG All of Me</vt:lpstr>
      <vt:lpstr>Calibri</vt:lpstr>
      <vt:lpstr>Office Theme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Parker</dc:creator>
  <cp:lastModifiedBy>mdgarbach@gmail.com</cp:lastModifiedBy>
  <cp:revision>106</cp:revision>
  <cp:lastPrinted>2020-01-20T20:37:04Z</cp:lastPrinted>
  <dcterms:created xsi:type="dcterms:W3CDTF">2014-05-14T00:18:25Z</dcterms:created>
  <dcterms:modified xsi:type="dcterms:W3CDTF">2020-01-20T20:37:57Z</dcterms:modified>
</cp:coreProperties>
</file>